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authors.xml" ContentType="application/vnd.ms-powerpoint.author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ags/tag1.xml" ContentType="application/vnd.openxmlformats-officedocument.presentationml.tag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6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E2D18245-55DC-2B8A-8555-B6060DD6C50D}" name="Yoshida, Takafumi (JP - AB 吉田 隆史)" initials="YT(A吉隆" userId="S::takafyoshida@abeam.com::1cdac1c6-f6e6-45f3-9c4d-db69efc75032" providerId="AD"/>
</p188:authorLst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Okano, Takumi (JP - AB 岡野 匠)" initials="OT(A岡匠" lastIdx="2" clrIdx="0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  <p:cmAuthor id="2" name="渡部 俊(watabe-shun.ik4)" initials="渡部" lastIdx="1" clrIdx="1">
    <p:extLst>
      <p:ext uri="{19B8F6BF-5375-455C-9EA6-DF929625EA0E}">
        <p15:presenceInfo xmlns:p15="http://schemas.microsoft.com/office/powerpoint/2012/main" userId="S::WSIAA@lansys.mhlw.go.jp::48e63426-3561-4ccd-9ae7-dde1910199fa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606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510" y="60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12" Type="http://schemas.openxmlformats.org/officeDocument/2006/relationships/customXml" Target="../customXml/item3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2.xml"/><Relationship Id="rId5" Type="http://schemas.openxmlformats.org/officeDocument/2006/relationships/presProps" Target="presProps.xml"/><Relationship Id="rId10" Type="http://schemas.openxmlformats.org/officeDocument/2006/relationships/customXml" Target="../customXml/item1.xml"/><Relationship Id="rId4" Type="http://schemas.openxmlformats.org/officeDocument/2006/relationships/commentAuthors" Target="commentAuthors.xml"/><Relationship Id="rId9" Type="http://schemas.microsoft.com/office/2018/10/relationships/authors" Target="author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7" name="表 47">
            <a:extLst>
              <a:ext uri="{FF2B5EF4-FFF2-40B4-BE49-F238E27FC236}">
                <a16:creationId xmlns:a16="http://schemas.microsoft.com/office/drawing/2014/main" id="{FF077FFB-AE8B-234F-71EF-76608CD21E5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0590577"/>
              </p:ext>
            </p:extLst>
          </p:nvPr>
        </p:nvGraphicFramePr>
        <p:xfrm>
          <a:off x="541178" y="5185589"/>
          <a:ext cx="5740980" cy="3468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13660">
                  <a:extLst>
                    <a:ext uri="{9D8B030D-6E8A-4147-A177-3AD203B41FA5}">
                      <a16:colId xmlns:a16="http://schemas.microsoft.com/office/drawing/2014/main" val="2444887020"/>
                    </a:ext>
                  </a:extLst>
                </a:gridCol>
                <a:gridCol w="1913660">
                  <a:extLst>
                    <a:ext uri="{9D8B030D-6E8A-4147-A177-3AD203B41FA5}">
                      <a16:colId xmlns:a16="http://schemas.microsoft.com/office/drawing/2014/main" val="3905906484"/>
                    </a:ext>
                  </a:extLst>
                </a:gridCol>
                <a:gridCol w="1913660">
                  <a:extLst>
                    <a:ext uri="{9D8B030D-6E8A-4147-A177-3AD203B41FA5}">
                      <a16:colId xmlns:a16="http://schemas.microsoft.com/office/drawing/2014/main" val="3711186406"/>
                    </a:ext>
                  </a:extLst>
                </a:gridCol>
              </a:tblGrid>
              <a:tr h="21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　　名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　　柄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　年　月　日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8724483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b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6116789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b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32903086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b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b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4753977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b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b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27958713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b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43335553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b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b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85869517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17423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1329232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3058737"/>
                  </a:ext>
                </a:extLst>
              </a:tr>
            </a:tbl>
          </a:graphicData>
        </a:graphic>
      </p:graphicFrame>
      <p:graphicFrame>
        <p:nvGraphicFramePr>
          <p:cNvPr id="48" name="表 47">
            <a:extLst>
              <a:ext uri="{FF2B5EF4-FFF2-40B4-BE49-F238E27FC236}">
                <a16:creationId xmlns:a16="http://schemas.microsoft.com/office/drawing/2014/main" id="{BFBC9A32-BD0B-A466-AEE0-8E2754D0E1D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43466215"/>
              </p:ext>
            </p:extLst>
          </p:nvPr>
        </p:nvGraphicFramePr>
        <p:xfrm>
          <a:off x="541178" y="4830024"/>
          <a:ext cx="5740980" cy="36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20947">
                  <a:extLst>
                    <a:ext uri="{9D8B030D-6E8A-4147-A177-3AD203B41FA5}">
                      <a16:colId xmlns:a16="http://schemas.microsoft.com/office/drawing/2014/main" val="2444887020"/>
                    </a:ext>
                  </a:extLst>
                </a:gridCol>
                <a:gridCol w="4520033">
                  <a:extLst>
                    <a:ext uri="{9D8B030D-6E8A-4147-A177-3AD203B41FA5}">
                      <a16:colId xmlns:a16="http://schemas.microsoft.com/office/drawing/2014/main" val="3905906484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被保護世帯住所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87244832"/>
                  </a:ext>
                </a:extLst>
              </a:tr>
            </a:tbl>
          </a:graphicData>
        </a:graphic>
      </p:graphicFrame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A55ABBCC-9B29-4A1E-9F90-0491D0C4B50E}"/>
              </a:ext>
            </a:extLst>
          </p:cNvPr>
          <p:cNvSpPr txBox="1"/>
          <p:nvPr/>
        </p:nvSpPr>
        <p:spPr>
          <a:xfrm>
            <a:off x="609491" y="3363924"/>
            <a:ext cx="5762141" cy="230832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defTabSz="541338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生活保護受給証明書の発行について、下記のとおり申請します。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B90B33AC-2195-4B4E-9AB1-9A62B1F8F1AE}"/>
              </a:ext>
            </a:extLst>
          </p:cNvPr>
          <p:cNvSpPr/>
          <p:nvPr/>
        </p:nvSpPr>
        <p:spPr>
          <a:xfrm>
            <a:off x="542682" y="9344611"/>
            <a:ext cx="1336386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81A5446E-207D-42FD-8C1B-B1DF1E8868A5}"/>
              </a:ext>
            </a:extLst>
          </p:cNvPr>
          <p:cNvSpPr txBox="1"/>
          <p:nvPr/>
        </p:nvSpPr>
        <p:spPr>
          <a:xfrm>
            <a:off x="547267" y="1484284"/>
            <a:ext cx="5734891" cy="2616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生活保護受給証明書発行申請書</a:t>
            </a:r>
          </a:p>
        </p:txBody>
      </p: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FEADE1AF-EAB7-491B-98F7-D27C0B06D2FC}"/>
              </a:ext>
            </a:extLst>
          </p:cNvPr>
          <p:cNvGrpSpPr/>
          <p:nvPr/>
        </p:nvGrpSpPr>
        <p:grpSpPr>
          <a:xfrm>
            <a:off x="541178" y="1914572"/>
            <a:ext cx="1527587" cy="296099"/>
            <a:chOff x="4074450" y="1176404"/>
            <a:chExt cx="1527587" cy="296099"/>
          </a:xfrm>
          <a:noFill/>
        </p:grpSpPr>
        <p:sp>
          <p:nvSpPr>
            <p:cNvPr id="20" name="正方形/長方形 19">
              <a:extLst>
                <a:ext uri="{FF2B5EF4-FFF2-40B4-BE49-F238E27FC236}">
                  <a16:creationId xmlns:a16="http://schemas.microsoft.com/office/drawing/2014/main" id="{050B81DC-2E7C-4A36-90AD-9AAA08F48BF0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21" name="正方形/長方形 20">
              <a:extLst>
                <a:ext uri="{FF2B5EF4-FFF2-40B4-BE49-F238E27FC236}">
                  <a16:creationId xmlns:a16="http://schemas.microsoft.com/office/drawing/2014/main" id="{D0514ED1-5E65-4242-8768-144BF4A14990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B20341DF-75D3-4957-A616-EEC4575B6024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C0C2D068-AF93-4B3C-98C2-5ED19EE79F14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A8FDE75A-794F-49A5-8B6A-1217DE6053EB}"/>
              </a:ext>
            </a:extLst>
          </p:cNvPr>
          <p:cNvGrpSpPr/>
          <p:nvPr/>
        </p:nvGrpSpPr>
        <p:grpSpPr>
          <a:xfrm>
            <a:off x="4107400" y="555486"/>
            <a:ext cx="2234607" cy="365760"/>
            <a:chOff x="3645000" y="1370007"/>
            <a:chExt cx="2234607" cy="365760"/>
          </a:xfrm>
          <a:noFill/>
        </p:grpSpPr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0B1FB576-351A-4D21-BD22-A7CE6C1B98B0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28" name="正方形/長方形 27">
              <a:extLst>
                <a:ext uri="{FF2B5EF4-FFF2-40B4-BE49-F238E27FC236}">
                  <a16:creationId xmlns:a16="http://schemas.microsoft.com/office/drawing/2014/main" id="{20977A7C-5CE8-4943-9199-6EA9B552602E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90D62479-21B0-4A2B-8DD8-DC82CA0F579F}"/>
              </a:ext>
            </a:extLst>
          </p:cNvPr>
          <p:cNvSpPr/>
          <p:nvPr/>
        </p:nvSpPr>
        <p:spPr>
          <a:xfrm>
            <a:off x="541178" y="1058828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956A7B6E-B46F-49CB-82FB-194456E4D625}"/>
              </a:ext>
            </a:extLst>
          </p:cNvPr>
          <p:cNvSpPr/>
          <p:nvPr/>
        </p:nvSpPr>
        <p:spPr>
          <a:xfrm>
            <a:off x="990251" y="5527257"/>
            <a:ext cx="954375" cy="16467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被保護世帯員氏名</a:t>
            </a:r>
          </a:p>
        </p:txBody>
      </p: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3D018924-4FC5-F017-A92C-918581CE4AF8}"/>
              </a:ext>
            </a:extLst>
          </p:cNvPr>
          <p:cNvGrpSpPr/>
          <p:nvPr/>
        </p:nvGrpSpPr>
        <p:grpSpPr>
          <a:xfrm>
            <a:off x="4107400" y="2257584"/>
            <a:ext cx="2174758" cy="1016632"/>
            <a:chOff x="3868801" y="2700549"/>
            <a:chExt cx="2174758" cy="1016632"/>
          </a:xfrm>
        </p:grpSpPr>
        <p:sp>
          <p:nvSpPr>
            <p:cNvPr id="34" name="正方形/長方形 33">
              <a:extLst>
                <a:ext uri="{FF2B5EF4-FFF2-40B4-BE49-F238E27FC236}">
                  <a16:creationId xmlns:a16="http://schemas.microsoft.com/office/drawing/2014/main" id="{EC6E5A73-ACFA-4FEA-AFB6-B4CFB778468E}"/>
                </a:ext>
              </a:extLst>
            </p:cNvPr>
            <p:cNvSpPr/>
            <p:nvPr/>
          </p:nvSpPr>
          <p:spPr>
            <a:xfrm>
              <a:off x="3868801" y="2700549"/>
              <a:ext cx="2174758" cy="365760"/>
            </a:xfrm>
            <a:prstGeom prst="rect">
              <a:avLst/>
            </a:prstGeom>
            <a:no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rgbClr val="FF0000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　　　</a:t>
              </a:r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　　　　　　　年　　　　月　　　　日</a:t>
              </a:r>
            </a:p>
          </p:txBody>
        </p:sp>
        <p:sp>
          <p:nvSpPr>
            <p:cNvPr id="33" name="正方形/長方形 32">
              <a:extLst>
                <a:ext uri="{FF2B5EF4-FFF2-40B4-BE49-F238E27FC236}">
                  <a16:creationId xmlns:a16="http://schemas.microsoft.com/office/drawing/2014/main" id="{21BAE95F-C690-47F6-AF38-D483FABADC75}"/>
                </a:ext>
              </a:extLst>
            </p:cNvPr>
            <p:cNvSpPr/>
            <p:nvPr/>
          </p:nvSpPr>
          <p:spPr>
            <a:xfrm>
              <a:off x="4662150" y="3180422"/>
              <a:ext cx="857669" cy="12960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0" rIns="3600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申請者住所</a:t>
              </a:r>
            </a:p>
          </p:txBody>
        </p:sp>
        <p:sp>
          <p:nvSpPr>
            <p:cNvPr id="4" name="正方形/長方形 3">
              <a:extLst>
                <a:ext uri="{FF2B5EF4-FFF2-40B4-BE49-F238E27FC236}">
                  <a16:creationId xmlns:a16="http://schemas.microsoft.com/office/drawing/2014/main" id="{0E6AE835-64D5-2994-8C05-1A94AFF28E3E}"/>
                </a:ext>
              </a:extLst>
            </p:cNvPr>
            <p:cNvSpPr/>
            <p:nvPr/>
          </p:nvSpPr>
          <p:spPr>
            <a:xfrm>
              <a:off x="3868801" y="3064777"/>
              <a:ext cx="2174758" cy="365760"/>
            </a:xfrm>
            <a:prstGeom prst="rect">
              <a:avLst/>
            </a:prstGeom>
            <a:no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申請者住所</a:t>
              </a:r>
            </a:p>
          </p:txBody>
        </p:sp>
        <p:sp>
          <p:nvSpPr>
            <p:cNvPr id="7" name="正方形/長方形 6">
              <a:extLst>
                <a:ext uri="{FF2B5EF4-FFF2-40B4-BE49-F238E27FC236}">
                  <a16:creationId xmlns:a16="http://schemas.microsoft.com/office/drawing/2014/main" id="{A9BEE236-3BD5-FE06-B006-6023E30EA538}"/>
                </a:ext>
              </a:extLst>
            </p:cNvPr>
            <p:cNvSpPr/>
            <p:nvPr/>
          </p:nvSpPr>
          <p:spPr>
            <a:xfrm>
              <a:off x="3868801" y="3351421"/>
              <a:ext cx="2174758" cy="365760"/>
            </a:xfrm>
            <a:prstGeom prst="rect">
              <a:avLst/>
            </a:prstGeom>
            <a:no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申請者氏名</a:t>
              </a:r>
            </a:p>
          </p:txBody>
        </p:sp>
      </p:grp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7F9D0059-7DF7-1010-8B20-39E52BAEC619}"/>
              </a:ext>
            </a:extLst>
          </p:cNvPr>
          <p:cNvSpPr/>
          <p:nvPr/>
        </p:nvSpPr>
        <p:spPr>
          <a:xfrm>
            <a:off x="2068765" y="4945730"/>
            <a:ext cx="974473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被保護世帯住所</a:t>
            </a: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82BEB9AE-7AF4-30D3-AAF0-4ACE57D20719}"/>
              </a:ext>
            </a:extLst>
          </p:cNvPr>
          <p:cNvSpPr/>
          <p:nvPr/>
        </p:nvSpPr>
        <p:spPr>
          <a:xfrm>
            <a:off x="2941160" y="5527257"/>
            <a:ext cx="975680" cy="16467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被保護世帯員続柄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52E7BD95-4AF3-37A7-D758-BADDE1B04085}"/>
              </a:ext>
            </a:extLst>
          </p:cNvPr>
          <p:cNvSpPr/>
          <p:nvPr/>
        </p:nvSpPr>
        <p:spPr>
          <a:xfrm>
            <a:off x="4712582" y="5527257"/>
            <a:ext cx="1234001" cy="16467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被保護世帯員生年月日</a:t>
            </a:r>
          </a:p>
        </p:txBody>
      </p:sp>
      <p:graphicFrame>
        <p:nvGraphicFramePr>
          <p:cNvPr id="22" name="表 21">
            <a:extLst>
              <a:ext uri="{FF2B5EF4-FFF2-40B4-BE49-F238E27FC236}">
                <a16:creationId xmlns:a16="http://schemas.microsoft.com/office/drawing/2014/main" id="{01F94F94-3FC6-9FE6-6534-F6541F3C3FF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95766108"/>
              </p:ext>
            </p:extLst>
          </p:nvPr>
        </p:nvGraphicFramePr>
        <p:xfrm>
          <a:off x="541178" y="3795442"/>
          <a:ext cx="5740980" cy="7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20947">
                  <a:extLst>
                    <a:ext uri="{9D8B030D-6E8A-4147-A177-3AD203B41FA5}">
                      <a16:colId xmlns:a16="http://schemas.microsoft.com/office/drawing/2014/main" val="2444887020"/>
                    </a:ext>
                  </a:extLst>
                </a:gridCol>
                <a:gridCol w="4520033">
                  <a:extLst>
                    <a:ext uri="{9D8B030D-6E8A-4147-A177-3AD203B41FA5}">
                      <a16:colId xmlns:a16="http://schemas.microsoft.com/office/drawing/2014/main" val="3905906484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提出先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8724483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使用目的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2269492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49918438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18FBB288-2560-4400-BDC2-2827BB2EB15A}"/>
</file>

<file path=customXml/itemProps2.xml><?xml version="1.0" encoding="utf-8"?>
<ds:datastoreItem xmlns:ds="http://schemas.openxmlformats.org/officeDocument/2006/customXml" ds:itemID="{E5B35994-EAD2-45A0-BA14-B4141493D0BD}"/>
</file>

<file path=customXml/itemProps3.xml><?xml version="1.0" encoding="utf-8"?>
<ds:datastoreItem xmlns:ds="http://schemas.openxmlformats.org/officeDocument/2006/customXml" ds:itemID="{C4B02022-8FB9-48E8-BD61-4692F12D85B5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1130</TotalTime>
  <Words>84</Words>
  <PresentationFormat>A4 210 x 297 mm</PresentationFormat>
  <Paragraphs>25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2024-03-25T07:40:16Z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