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revisionInfo.xml" ContentType="application/vnd.ms-powerpoint.revisioninfo+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7"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275"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6" clrIdx="0">
    <p:extLst>
      <p:ext uri="{19B8F6BF-5375-455C-9EA6-DF929625EA0E}">
        <p15:presenceInfo xmlns:p15="http://schemas.microsoft.com/office/powerpoint/2012/main" userId="S-1-5-21-4175116151-3849908774-3845857867-619503" providerId="AD"/>
      </p:ext>
    </p:extLst>
  </p:cmAuthor>
  <p:cmAuthor id="2" name="渡部 俊(watabe-shun.ik4)" initials="渡部" lastIdx="3" clrIdx="1">
    <p:extLst>
      <p:ext uri="{19B8F6BF-5375-455C-9EA6-DF929625EA0E}">
        <p15:presenceInfo xmlns:p15="http://schemas.microsoft.com/office/powerpoint/2012/main" userId="S-1-5-21-4175116151-3849908774-3845857867-619606" providerId="AD"/>
      </p:ext>
    </p:extLst>
  </p:cmAuthor>
  <p:cmAuthor id="3" name="Okano, Takumi (JP - AB 岡野 匠)" initials="OT(A岡匠" lastIdx="4"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3E0A2D0-6D9F-42FE-A917-A4C1786DF5B5}" v="38" dt="2022-12-22T07:45:32.154"/>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7" d="100"/>
          <a:sy n="77" d="100"/>
        </p:scale>
        <p:origin x="3360" y="96"/>
      </p:cViewPr>
      <p:guideLst>
        <p:guide orient="horz" pos="3120"/>
        <p:guide pos="1275"/>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2.xml"/><Relationship Id="rId5" Type="http://schemas.openxmlformats.org/officeDocument/2006/relationships/presProps" Target="presProps.xml"/><Relationship Id="rId10" Type="http://schemas.openxmlformats.org/officeDocument/2006/relationships/customXml" Target="../customXml/item1.xml"/><Relationship Id="rId4" Type="http://schemas.openxmlformats.org/officeDocument/2006/relationships/commentAuthors" Target="commentAuthors.xml"/><Relationship Id="rId9" Type="http://schemas.microsoft.com/office/2015/10/relationships/revisionInfo" Target="revisionInfo.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49000" y="1182018"/>
            <a:ext cx="5760000" cy="56047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5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rPr>
              <a:t>生活保護法第</a:t>
            </a:r>
            <a:r>
              <a:rPr lang="en-US" altLang="ja-JP" sz="1100" dirty="0">
                <a:latin typeface="ＭＳ Ｐゴシック" panose="020B0600070205080204" pitchFamily="50" charset="-128"/>
                <a:ea typeface="ＭＳ Ｐゴシック" panose="020B0600070205080204" pitchFamily="50" charset="-128"/>
              </a:rPr>
              <a:t>78</a:t>
            </a:r>
            <a:r>
              <a:rPr lang="ja-JP" altLang="en-US" sz="1100" dirty="0">
                <a:latin typeface="ＭＳ Ｐゴシック" panose="020B0600070205080204" pitchFamily="50" charset="-128"/>
                <a:ea typeface="ＭＳ Ｐゴシック" panose="020B0600070205080204" pitchFamily="50" charset="-128"/>
              </a:rPr>
              <a:t>条の</a:t>
            </a:r>
            <a:r>
              <a:rPr lang="en-US" altLang="ja-JP" sz="1100" dirty="0">
                <a:latin typeface="ＭＳ Ｐゴシック" panose="020B0600070205080204" pitchFamily="50" charset="-128"/>
                <a:ea typeface="ＭＳ Ｐゴシック" panose="020B0600070205080204" pitchFamily="50" charset="-128"/>
              </a:rPr>
              <a:t>2</a:t>
            </a:r>
            <a:r>
              <a:rPr lang="ja-JP" altLang="en-US" sz="1100" dirty="0">
                <a:latin typeface="ＭＳ Ｐゴシック" panose="020B0600070205080204" pitchFamily="50" charset="-128"/>
                <a:ea typeface="ＭＳ Ｐゴシック" panose="020B0600070205080204" pitchFamily="50" charset="-128"/>
              </a:rPr>
              <a:t>の規定による保護金品等を徴収金の納入に充てる旨の申出書</a:t>
            </a:r>
            <a:endParaRPr lang="en-US" altLang="ja-JP" sz="1100" dirty="0">
              <a:latin typeface="ＭＳ Ｐゴシック" panose="020B0600070205080204" pitchFamily="50" charset="-128"/>
              <a:ea typeface="ＭＳ Ｐゴシック" panose="020B0600070205080204" pitchFamily="50" charset="-128"/>
            </a:endParaRPr>
          </a:p>
          <a:p>
            <a:pPr marR="0" lvl="0" indent="0" algn="ctr" defTabSz="914400" rtl="0" eaLnBrk="0" fontAlgn="base" latinLnBrk="0" hangingPunct="0">
              <a:lnSpc>
                <a:spcPct val="150000"/>
              </a:lnSpc>
              <a:spcBef>
                <a:spcPct val="0"/>
              </a:spcBef>
              <a:spcAft>
                <a:spcPct val="0"/>
              </a:spcAft>
              <a:buClrTx/>
              <a:buSzTx/>
              <a:buFontTx/>
              <a:buNone/>
              <a:tabLst>
                <a:tab pos="2057400" algn="l"/>
              </a:tabLst>
            </a:pPr>
            <a:r>
              <a:rPr kumimoji="0" lang="ja-JP" altLang="en-US"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（生活保護法第</a:t>
            </a:r>
            <a:r>
              <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78</a:t>
            </a:r>
            <a:r>
              <a:rPr kumimoji="0" lang="ja-JP" altLang="en-US"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条第</a:t>
            </a:r>
            <a:r>
              <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1</a:t>
            </a:r>
            <a:r>
              <a:rPr kumimoji="0" lang="ja-JP" altLang="en-US"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項に基づく徴収金の場合）</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10" name="グループ化 9">
            <a:extLst>
              <a:ext uri="{FF2B5EF4-FFF2-40B4-BE49-F238E27FC236}">
                <a16:creationId xmlns:a16="http://schemas.microsoft.com/office/drawing/2014/main" id="{842CED9F-D8DA-4854-9A19-CD6189E924CC}"/>
              </a:ext>
            </a:extLst>
          </p:cNvPr>
          <p:cNvGrpSpPr/>
          <p:nvPr/>
        </p:nvGrpSpPr>
        <p:grpSpPr>
          <a:xfrm>
            <a:off x="4097040" y="193166"/>
            <a:ext cx="2234607" cy="365760"/>
            <a:chOff x="3645000" y="1370007"/>
            <a:chExt cx="2234607" cy="365760"/>
          </a:xfrm>
        </p:grpSpPr>
        <p:sp>
          <p:nvSpPr>
            <p:cNvPr id="44" name="正方形/長方形 43">
              <a:extLst>
                <a:ext uri="{FF2B5EF4-FFF2-40B4-BE49-F238E27FC236}">
                  <a16:creationId xmlns:a16="http://schemas.microsoft.com/office/drawing/2014/main" id="{87E4E52B-DEAC-4D82-B39A-87D4110517A4}"/>
                </a:ext>
              </a:extLst>
            </p:cNvPr>
            <p:cNvSpPr/>
            <p:nvPr/>
          </p:nvSpPr>
          <p:spPr>
            <a:xfrm>
              <a:off x="3645000" y="1370007"/>
              <a:ext cx="765455"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49" name="正方形/長方形 48">
              <a:extLst>
                <a:ext uri="{FF2B5EF4-FFF2-40B4-BE49-F238E27FC236}">
                  <a16:creationId xmlns:a16="http://schemas.microsoft.com/office/drawing/2014/main" id="{2B7FBE1C-B7EF-48FC-A89D-6108978ACA7A}"/>
                </a:ext>
              </a:extLst>
            </p:cNvPr>
            <p:cNvSpPr/>
            <p:nvPr/>
          </p:nvSpPr>
          <p:spPr>
            <a:xfrm>
              <a:off x="4410455" y="1370007"/>
              <a:ext cx="1469152"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grpSp>
        <p:nvGrpSpPr>
          <p:cNvPr id="11" name="グループ化 10">
            <a:extLst>
              <a:ext uri="{FF2B5EF4-FFF2-40B4-BE49-F238E27FC236}">
                <a16:creationId xmlns:a16="http://schemas.microsoft.com/office/drawing/2014/main" id="{F6FE3F2D-77CF-41A1-BEEF-021E52A512E8}"/>
              </a:ext>
            </a:extLst>
          </p:cNvPr>
          <p:cNvGrpSpPr/>
          <p:nvPr/>
        </p:nvGrpSpPr>
        <p:grpSpPr>
          <a:xfrm>
            <a:off x="4484783" y="6965668"/>
            <a:ext cx="765456" cy="652404"/>
            <a:chOff x="3819525" y="1413115"/>
            <a:chExt cx="765456" cy="652404"/>
          </a:xfrm>
        </p:grpSpPr>
        <p:sp>
          <p:nvSpPr>
            <p:cNvPr id="50" name="正方形/長方形 49">
              <a:extLst>
                <a:ext uri="{FF2B5EF4-FFF2-40B4-BE49-F238E27FC236}">
                  <a16:creationId xmlns:a16="http://schemas.microsoft.com/office/drawing/2014/main" id="{3D8A4717-EC8E-443C-9626-044645D7BB9A}"/>
                </a:ext>
              </a:extLst>
            </p:cNvPr>
            <p:cNvSpPr/>
            <p:nvPr/>
          </p:nvSpPr>
          <p:spPr>
            <a:xfrm>
              <a:off x="3819526" y="1413115"/>
              <a:ext cx="765455"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
          <p:nvSpPr>
            <p:cNvPr id="51" name="正方形/長方形 50">
              <a:extLst>
                <a:ext uri="{FF2B5EF4-FFF2-40B4-BE49-F238E27FC236}">
                  <a16:creationId xmlns:a16="http://schemas.microsoft.com/office/drawing/2014/main" id="{6068A633-7B70-44D4-9678-07B99A54616E}"/>
                </a:ext>
              </a:extLst>
            </p:cNvPr>
            <p:cNvSpPr/>
            <p:nvPr/>
          </p:nvSpPr>
          <p:spPr>
            <a:xfrm>
              <a:off x="3819525" y="1699759"/>
              <a:ext cx="765455"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grpSp>
      <p:sp>
        <p:nvSpPr>
          <p:cNvPr id="56" name="正方形/長方形 55">
            <a:extLst>
              <a:ext uri="{FF2B5EF4-FFF2-40B4-BE49-F238E27FC236}">
                <a16:creationId xmlns:a16="http://schemas.microsoft.com/office/drawing/2014/main" id="{98B23483-271F-4C0B-965C-2B0719E86D28}"/>
              </a:ext>
            </a:extLst>
          </p:cNvPr>
          <p:cNvSpPr/>
          <p:nvPr/>
        </p:nvSpPr>
        <p:spPr>
          <a:xfrm>
            <a:off x="4479767" y="6587825"/>
            <a:ext cx="2234607"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FF0000"/>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45" name="Rectangle 109">
            <a:extLst>
              <a:ext uri="{FF2B5EF4-FFF2-40B4-BE49-F238E27FC236}">
                <a16:creationId xmlns:a16="http://schemas.microsoft.com/office/drawing/2014/main" id="{293B5092-6253-411D-B264-86F055D03571}"/>
              </a:ext>
            </a:extLst>
          </p:cNvPr>
          <p:cNvSpPr>
            <a:spLocks noChangeArrowheads="1"/>
          </p:cNvSpPr>
          <p:nvPr/>
        </p:nvSpPr>
        <p:spPr bwMode="auto">
          <a:xfrm>
            <a:off x="543984" y="3023286"/>
            <a:ext cx="5760000" cy="130638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私は、不実の申告など不正な手段により保護を受けた場合は、生活保護法第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条の</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に基づき、交付される保護金品等（保護費（金銭給付されるものに限る。）及び就労自立給付金をいう。以下同じ。）の額から、生活保護法第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項に基づく徴収金のうち貴福祉事務所と協議し定める額について、当該保護金品等の交付期日をもって支払いに充てる旨を下記の内容について確認した上で、申し出ます。</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R="0" lvl="0" indent="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なお、申出の撤回又は申出内容の変更を行わない限りにおいて、本申出に基づき、徴収金を全て納付するまで保護金品等から支払いに充てるものとします。</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grpSp>
        <p:nvGrpSpPr>
          <p:cNvPr id="34" name="グループ化 33">
            <a:extLst>
              <a:ext uri="{FF2B5EF4-FFF2-40B4-BE49-F238E27FC236}">
                <a16:creationId xmlns:a16="http://schemas.microsoft.com/office/drawing/2014/main" id="{FF2BE0CA-EA2C-4177-94FD-2659AC4F5D88}"/>
              </a:ext>
            </a:extLst>
          </p:cNvPr>
          <p:cNvGrpSpPr/>
          <p:nvPr/>
        </p:nvGrpSpPr>
        <p:grpSpPr>
          <a:xfrm>
            <a:off x="568895" y="2038298"/>
            <a:ext cx="1545854" cy="296099"/>
            <a:chOff x="4074450" y="1176404"/>
            <a:chExt cx="1545854" cy="296099"/>
          </a:xfrm>
        </p:grpSpPr>
        <p:sp>
          <p:nvSpPr>
            <p:cNvPr id="35" name="正方形/長方形 34">
              <a:extLst>
                <a:ext uri="{FF2B5EF4-FFF2-40B4-BE49-F238E27FC236}">
                  <a16:creationId xmlns:a16="http://schemas.microsoft.com/office/drawing/2014/main" id="{60DADFC3-CEB6-4431-81F7-7B315F55FB9A}"/>
                </a:ext>
              </a:extLst>
            </p:cNvPr>
            <p:cNvSpPr/>
            <p:nvPr/>
          </p:nvSpPr>
          <p:spPr>
            <a:xfrm>
              <a:off x="4074450" y="1176404"/>
              <a:ext cx="875456"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38" name="正方形/長方形 37">
              <a:extLst>
                <a:ext uri="{FF2B5EF4-FFF2-40B4-BE49-F238E27FC236}">
                  <a16:creationId xmlns:a16="http://schemas.microsoft.com/office/drawing/2014/main" id="{607A9B41-36BB-466D-8FCC-676D5E6EA289}"/>
                </a:ext>
              </a:extLst>
            </p:cNvPr>
            <p:cNvSpPr/>
            <p:nvPr/>
          </p:nvSpPr>
          <p:spPr>
            <a:xfrm>
              <a:off x="5319429" y="1340737"/>
              <a:ext cx="30087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54" name="正方形/長方形 53">
              <a:extLst>
                <a:ext uri="{FF2B5EF4-FFF2-40B4-BE49-F238E27FC236}">
                  <a16:creationId xmlns:a16="http://schemas.microsoft.com/office/drawing/2014/main" id="{64C71B53-D61A-4653-A466-D13C6D109D70}"/>
                </a:ext>
              </a:extLst>
            </p:cNvPr>
            <p:cNvSpPr/>
            <p:nvPr/>
          </p:nvSpPr>
          <p:spPr>
            <a:xfrm>
              <a:off x="4075172" y="1343915"/>
              <a:ext cx="64662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55" name="正方形/長方形 54">
              <a:extLst>
                <a:ext uri="{FF2B5EF4-FFF2-40B4-BE49-F238E27FC236}">
                  <a16:creationId xmlns:a16="http://schemas.microsoft.com/office/drawing/2014/main" id="{872E5C6A-20D1-4FBD-8EBB-36EB982F656E}"/>
                </a:ext>
              </a:extLst>
            </p:cNvPr>
            <p:cNvSpPr/>
            <p:nvPr/>
          </p:nvSpPr>
          <p:spPr>
            <a:xfrm>
              <a:off x="4760009" y="1340737"/>
              <a:ext cx="49787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grpSp>
      <p:sp>
        <p:nvSpPr>
          <p:cNvPr id="32" name="正方形/長方形 31">
            <a:extLst>
              <a:ext uri="{FF2B5EF4-FFF2-40B4-BE49-F238E27FC236}">
                <a16:creationId xmlns:a16="http://schemas.microsoft.com/office/drawing/2014/main" id="{1B3187D8-504E-4376-A069-DA38EF4AD125}"/>
              </a:ext>
            </a:extLst>
          </p:cNvPr>
          <p:cNvSpPr/>
          <p:nvPr/>
        </p:nvSpPr>
        <p:spPr>
          <a:xfrm>
            <a:off x="548996" y="863608"/>
            <a:ext cx="551142"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33" name="正方形/長方形 32">
            <a:extLst>
              <a:ext uri="{FF2B5EF4-FFF2-40B4-BE49-F238E27FC236}">
                <a16:creationId xmlns:a16="http://schemas.microsoft.com/office/drawing/2014/main" id="{BF209552-D85C-429B-88EC-796B1AB66F41}"/>
              </a:ext>
            </a:extLst>
          </p:cNvPr>
          <p:cNvSpPr/>
          <p:nvPr/>
        </p:nvSpPr>
        <p:spPr>
          <a:xfrm>
            <a:off x="5752842" y="861433"/>
            <a:ext cx="551142"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21" name="Rectangle 109">
            <a:extLst>
              <a:ext uri="{FF2B5EF4-FFF2-40B4-BE49-F238E27FC236}">
                <a16:creationId xmlns:a16="http://schemas.microsoft.com/office/drawing/2014/main" id="{3A354D3B-30B9-46D8-97B4-F78BA64831C3}"/>
              </a:ext>
            </a:extLst>
          </p:cNvPr>
          <p:cNvSpPr>
            <a:spLocks noChangeArrowheads="1"/>
          </p:cNvSpPr>
          <p:nvPr/>
        </p:nvSpPr>
        <p:spPr bwMode="auto">
          <a:xfrm>
            <a:off x="571647" y="4564866"/>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記</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22" name="Rectangle 109">
            <a:extLst>
              <a:ext uri="{FF2B5EF4-FFF2-40B4-BE49-F238E27FC236}">
                <a16:creationId xmlns:a16="http://schemas.microsoft.com/office/drawing/2014/main" id="{0B5A864A-D96A-49DA-B650-A943FBB9CC43}"/>
              </a:ext>
            </a:extLst>
          </p:cNvPr>
          <p:cNvSpPr>
            <a:spLocks noChangeArrowheads="1"/>
          </p:cNvSpPr>
          <p:nvPr/>
        </p:nvSpPr>
        <p:spPr bwMode="auto">
          <a:xfrm>
            <a:off x="571647" y="5217651"/>
            <a:ext cx="5760000" cy="130638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88900" marR="0" lvl="0" indent="-8890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生活保護制度は、全額公費によってその財源が賄われていることから、不正受給はあってはならない。不正受給があった場合、生活保護法第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条に基づく徴収金は、必ず全額支払わなければならないものであること</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L="88900" marR="0" lvl="0" indent="-8890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不正をしようとする意思がなくても、申告漏れが度重なる場合は「不実の申告」と福祉事務所に判断される場合があること</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L="88900" marR="0" lvl="0" indent="-8890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徴収金の支払いに際して、一括して納付することが困難な場合には、家計の節約に努め、本申出の方法により保護金品等から支払いに充てること</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cxnSp>
        <p:nvCxnSpPr>
          <p:cNvPr id="3" name="直線コネクタ 2">
            <a:extLst>
              <a:ext uri="{FF2B5EF4-FFF2-40B4-BE49-F238E27FC236}">
                <a16:creationId xmlns:a16="http://schemas.microsoft.com/office/drawing/2014/main" id="{C6E053EB-DCE8-464D-B767-4AF3522E9D26}"/>
              </a:ext>
            </a:extLst>
          </p:cNvPr>
          <p:cNvCxnSpPr/>
          <p:nvPr/>
        </p:nvCxnSpPr>
        <p:spPr>
          <a:xfrm>
            <a:off x="549000" y="7832725"/>
            <a:ext cx="5760000" cy="0"/>
          </a:xfrm>
          <a:prstGeom prst="line">
            <a:avLst/>
          </a:prstGeom>
          <a:ln w="635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25" name="正方形/長方形 24">
            <a:extLst>
              <a:ext uri="{FF2B5EF4-FFF2-40B4-BE49-F238E27FC236}">
                <a16:creationId xmlns:a16="http://schemas.microsoft.com/office/drawing/2014/main" id="{523FC6F0-4584-4A35-BA49-4118A2F13E0F}"/>
              </a:ext>
            </a:extLst>
          </p:cNvPr>
          <p:cNvSpPr/>
          <p:nvPr/>
        </p:nvSpPr>
        <p:spPr>
          <a:xfrm>
            <a:off x="4479766" y="7843895"/>
            <a:ext cx="2234607"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FF0000"/>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grpSp>
        <p:nvGrpSpPr>
          <p:cNvPr id="4" name="グループ化 3">
            <a:extLst>
              <a:ext uri="{FF2B5EF4-FFF2-40B4-BE49-F238E27FC236}">
                <a16:creationId xmlns:a16="http://schemas.microsoft.com/office/drawing/2014/main" id="{60F8F8F7-E745-491C-AE54-862EC39BCC7E}"/>
              </a:ext>
            </a:extLst>
          </p:cNvPr>
          <p:cNvGrpSpPr/>
          <p:nvPr/>
        </p:nvGrpSpPr>
        <p:grpSpPr>
          <a:xfrm>
            <a:off x="568895" y="8311869"/>
            <a:ext cx="4947179" cy="683136"/>
            <a:chOff x="543984" y="8370298"/>
            <a:chExt cx="4947179" cy="683136"/>
          </a:xfrm>
        </p:grpSpPr>
        <p:sp>
          <p:nvSpPr>
            <p:cNvPr id="26" name="Rectangle 109">
              <a:extLst>
                <a:ext uri="{FF2B5EF4-FFF2-40B4-BE49-F238E27FC236}">
                  <a16:creationId xmlns:a16="http://schemas.microsoft.com/office/drawing/2014/main" id="{288CAE10-1B1A-4062-AC0D-8AD5CD32C53C}"/>
                </a:ext>
              </a:extLst>
            </p:cNvPr>
            <p:cNvSpPr>
              <a:spLocks noChangeArrowheads="1"/>
            </p:cNvSpPr>
            <p:nvPr/>
          </p:nvSpPr>
          <p:spPr bwMode="auto">
            <a:xfrm>
              <a:off x="543984" y="8370298"/>
              <a:ext cx="4947179" cy="68313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50000"/>
                </a:lnSpc>
                <a:spcBef>
                  <a:spcPct val="0"/>
                </a:spcBef>
                <a:spcAft>
                  <a:spcPct val="0"/>
                </a:spcAft>
                <a:buClrTx/>
                <a:buSzTx/>
                <a:buFontTx/>
                <a:buNone/>
                <a:tabLst>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私は、本申出に基づき　　　　　　　　　　　分からの</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保護金品等より、毎月　　　　　　　　　　　　円を</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R="0" lvl="0" indent="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付費用徴収決定通知による法第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項の規定に基づく徴収金の支払いに充てるものとします。</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27" name="正方形/長方形 26">
              <a:extLst>
                <a:ext uri="{FF2B5EF4-FFF2-40B4-BE49-F238E27FC236}">
                  <a16:creationId xmlns:a16="http://schemas.microsoft.com/office/drawing/2014/main" id="{4E2C8FE4-C1F8-40E7-A790-38509E5D99E5}"/>
                </a:ext>
              </a:extLst>
            </p:cNvPr>
            <p:cNvSpPr/>
            <p:nvPr/>
          </p:nvSpPr>
          <p:spPr>
            <a:xfrm>
              <a:off x="720946" y="8676604"/>
              <a:ext cx="99059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lnSpc>
                  <a:spcPct val="150000"/>
                </a:lnSpc>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徴収金決定年月日</a:t>
              </a:r>
            </a:p>
          </p:txBody>
        </p:sp>
        <p:sp>
          <p:nvSpPr>
            <p:cNvPr id="28" name="正方形/長方形 27">
              <a:extLst>
                <a:ext uri="{FF2B5EF4-FFF2-40B4-BE49-F238E27FC236}">
                  <a16:creationId xmlns:a16="http://schemas.microsoft.com/office/drawing/2014/main" id="{E9F0A8FD-05B9-4E0A-9BE8-14AB0A53FB35}"/>
                </a:ext>
              </a:extLst>
            </p:cNvPr>
            <p:cNvSpPr/>
            <p:nvPr/>
          </p:nvSpPr>
          <p:spPr>
            <a:xfrm>
              <a:off x="1864240" y="8457529"/>
              <a:ext cx="71401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lnSpc>
                  <a:spcPct val="150000"/>
                </a:lnSpc>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徴収開始年月</a:t>
              </a:r>
            </a:p>
          </p:txBody>
        </p:sp>
      </p:grpSp>
      <p:sp>
        <p:nvSpPr>
          <p:cNvPr id="31" name="正方形/長方形 30">
            <a:extLst>
              <a:ext uri="{FF2B5EF4-FFF2-40B4-BE49-F238E27FC236}">
                <a16:creationId xmlns:a16="http://schemas.microsoft.com/office/drawing/2014/main" id="{D8EE32E5-CEBA-4DFB-9623-9CD88D53D36B}"/>
              </a:ext>
            </a:extLst>
          </p:cNvPr>
          <p:cNvSpPr/>
          <p:nvPr/>
        </p:nvSpPr>
        <p:spPr>
          <a:xfrm>
            <a:off x="4914471" y="7084254"/>
            <a:ext cx="3357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Tree>
    <p:extLst>
      <p:ext uri="{BB962C8B-B14F-4D97-AF65-F5344CB8AC3E}">
        <p14:creationId xmlns:p14="http://schemas.microsoft.com/office/powerpoint/2010/main" val="4165051393"/>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14D26C43-B39C-4190-BC5F-52B4942600BC}"/>
</file>

<file path=customXml/itemProps2.xml><?xml version="1.0" encoding="utf-8"?>
<ds:datastoreItem xmlns:ds="http://schemas.openxmlformats.org/officeDocument/2006/customXml" ds:itemID="{53BFCBD0-4DBB-4788-ABC5-ADED417DD14A}"/>
</file>

<file path=customXml/itemProps3.xml><?xml version="1.0" encoding="utf-8"?>
<ds:datastoreItem xmlns:ds="http://schemas.openxmlformats.org/officeDocument/2006/customXml" ds:itemID="{B3DCAAA1-BD0A-4C86-9B9A-9550773636E7}"/>
</file>

<file path=docProps/app.xml><?xml version="1.0" encoding="utf-8"?>
<Properties xmlns="http://schemas.openxmlformats.org/officeDocument/2006/extended-properties" xmlns:vt="http://schemas.openxmlformats.org/officeDocument/2006/docPropsVTypes">
  <Template>Office Theme</Template>
  <TotalTime>699</TotalTime>
  <Words>388</Words>
  <PresentationFormat>A4 210 x 297 mm</PresentationFormat>
  <Paragraphs>26</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2023-03-10T07:40:36Z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