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2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3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1331449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履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行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延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期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申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請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FF2BE0CA-EA2C-4177-94FD-2659AC4F5D88}"/>
              </a:ext>
            </a:extLst>
          </p:cNvPr>
          <p:cNvGrpSpPr/>
          <p:nvPr/>
        </p:nvGrpSpPr>
        <p:grpSpPr>
          <a:xfrm>
            <a:off x="553294" y="1772084"/>
            <a:ext cx="1545854" cy="296099"/>
            <a:chOff x="4074450" y="1176404"/>
            <a:chExt cx="1545854" cy="296099"/>
          </a:xfrm>
        </p:grpSpPr>
        <p:sp>
          <p:nvSpPr>
            <p:cNvPr id="46" name="正方形/長方形 45">
              <a:extLst>
                <a:ext uri="{FF2B5EF4-FFF2-40B4-BE49-F238E27FC236}">
                  <a16:creationId xmlns:a16="http://schemas.microsoft.com/office/drawing/2014/main" id="{60DADFC3-CEB6-4431-81F7-7B315F55FB9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47" name="正方形/長方形 46">
              <a:extLst>
                <a:ext uri="{FF2B5EF4-FFF2-40B4-BE49-F238E27FC236}">
                  <a16:creationId xmlns:a16="http://schemas.microsoft.com/office/drawing/2014/main" id="{607A9B41-36BB-466D-8FCC-676D5E6EA289}"/>
                </a:ext>
              </a:extLst>
            </p:cNvPr>
            <p:cNvSpPr/>
            <p:nvPr/>
          </p:nvSpPr>
          <p:spPr>
            <a:xfrm>
              <a:off x="5319429" y="1343915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48" name="正方形/長方形 47">
              <a:extLst>
                <a:ext uri="{FF2B5EF4-FFF2-40B4-BE49-F238E27FC236}">
                  <a16:creationId xmlns:a16="http://schemas.microsoft.com/office/drawing/2014/main" id="{64C71B53-D61A-4653-A466-D13C6D109D70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872E5C6A-20D1-4FBD-8EBB-36EB982F656E}"/>
                </a:ext>
              </a:extLst>
            </p:cNvPr>
            <p:cNvSpPr/>
            <p:nvPr/>
          </p:nvSpPr>
          <p:spPr>
            <a:xfrm>
              <a:off x="4760009" y="1343915"/>
              <a:ext cx="497872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42CED9F-D8DA-4854-9A19-CD6189E924CC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</p:grpSpPr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87E4E52B-DEAC-4D82-B39A-87D4110517A4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2B7FBE1C-B7EF-48FC-A89D-6108978ACA7A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F6FE3F2D-77CF-41A1-BEEF-021E52A512E8}"/>
              </a:ext>
            </a:extLst>
          </p:cNvPr>
          <p:cNvGrpSpPr/>
          <p:nvPr/>
        </p:nvGrpSpPr>
        <p:grpSpPr>
          <a:xfrm>
            <a:off x="4074393" y="2125180"/>
            <a:ext cx="765456" cy="652404"/>
            <a:chOff x="3819525" y="1413115"/>
            <a:chExt cx="765456" cy="652404"/>
          </a:xfrm>
        </p:grpSpPr>
        <p:sp>
          <p:nvSpPr>
            <p:cNvPr id="50" name="正方形/長方形 49">
              <a:extLst>
                <a:ext uri="{FF2B5EF4-FFF2-40B4-BE49-F238E27FC236}">
                  <a16:creationId xmlns:a16="http://schemas.microsoft.com/office/drawing/2014/main" id="{3D8A4717-EC8E-443C-9626-044645D7BB9A}"/>
                </a:ext>
              </a:extLst>
            </p:cNvPr>
            <p:cNvSpPr/>
            <p:nvPr/>
          </p:nvSpPr>
          <p:spPr>
            <a:xfrm>
              <a:off x="3819526" y="1413115"/>
              <a:ext cx="765455" cy="365760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住所</a:t>
              </a:r>
            </a:p>
          </p:txBody>
        </p:sp>
        <p:sp>
          <p:nvSpPr>
            <p:cNvPr id="51" name="正方形/長方形 50">
              <a:extLst>
                <a:ext uri="{FF2B5EF4-FFF2-40B4-BE49-F238E27FC236}">
                  <a16:creationId xmlns:a16="http://schemas.microsoft.com/office/drawing/2014/main" id="{6068A633-7B70-44D4-9678-07B99A54616E}"/>
                </a:ext>
              </a:extLst>
            </p:cNvPr>
            <p:cNvSpPr/>
            <p:nvPr/>
          </p:nvSpPr>
          <p:spPr>
            <a:xfrm>
              <a:off x="3819525" y="1699759"/>
              <a:ext cx="765455" cy="365760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氏名</a:t>
              </a:r>
            </a:p>
          </p:txBody>
        </p:sp>
      </p:grp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98B23483-271F-4C0B-965C-2B0719E86D28}"/>
              </a:ext>
            </a:extLst>
          </p:cNvPr>
          <p:cNvSpPr/>
          <p:nvPr/>
        </p:nvSpPr>
        <p:spPr>
          <a:xfrm>
            <a:off x="4069377" y="1701346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　月　　　　日</a:t>
            </a:r>
          </a:p>
        </p:txBody>
      </p:sp>
      <p:sp>
        <p:nvSpPr>
          <p:cNvPr id="66" name="Rectangle 109">
            <a:extLst>
              <a:ext uri="{FF2B5EF4-FFF2-40B4-BE49-F238E27FC236}">
                <a16:creationId xmlns:a16="http://schemas.microsoft.com/office/drawing/2014/main" id="{2E972E38-CBA1-4DFD-A32B-5CCD4F1310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996" y="4400472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債務名称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5" name="Rectangle 109">
            <a:extLst>
              <a:ext uri="{FF2B5EF4-FFF2-40B4-BE49-F238E27FC236}">
                <a16:creationId xmlns:a16="http://schemas.microsoft.com/office/drawing/2014/main" id="{293B5092-6253-411D-B264-86F055D035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284854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私が納付すべき債務について、下記のとおり履行期限の延長を申請します。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61" name="Rectangle 109">
            <a:extLst>
              <a:ext uri="{FF2B5EF4-FFF2-40B4-BE49-F238E27FC236}">
                <a16:creationId xmlns:a16="http://schemas.microsoft.com/office/drawing/2014/main" id="{C2902AB2-FC2A-49D2-BB9A-88E7AEF137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898723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記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9" name="Rectangle 109">
            <a:extLst>
              <a:ext uri="{FF2B5EF4-FFF2-40B4-BE49-F238E27FC236}">
                <a16:creationId xmlns:a16="http://schemas.microsoft.com/office/drawing/2014/main" id="{87481C1B-3A34-4715-9594-D481FADB7D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996" y="5959527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4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履行延期期間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66CC2FD4-42B0-43D1-AB6B-2E7C7E733709}"/>
              </a:ext>
            </a:extLst>
          </p:cNvPr>
          <p:cNvSpPr/>
          <p:nvPr/>
        </p:nvSpPr>
        <p:spPr>
          <a:xfrm>
            <a:off x="1890348" y="4456926"/>
            <a:ext cx="53098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債務名称</a:t>
            </a:r>
          </a:p>
        </p:txBody>
      </p:sp>
      <p:sp>
        <p:nvSpPr>
          <p:cNvPr id="96" name="Rectangle 109">
            <a:extLst>
              <a:ext uri="{FF2B5EF4-FFF2-40B4-BE49-F238E27FC236}">
                <a16:creationId xmlns:a16="http://schemas.microsoft.com/office/drawing/2014/main" id="{A5AB5C36-4FEB-40B6-AB62-4625C33CAA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996" y="6507182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5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履行延期の理由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15" name="表 15">
            <a:extLst>
              <a:ext uri="{FF2B5EF4-FFF2-40B4-BE49-F238E27FC236}">
                <a16:creationId xmlns:a16="http://schemas.microsoft.com/office/drawing/2014/main" id="{F344221C-FF73-4AE8-BB2D-63511D00C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5556308"/>
              </p:ext>
            </p:extLst>
          </p:nvPr>
        </p:nvGraphicFramePr>
        <p:xfrm>
          <a:off x="1890348" y="6344812"/>
          <a:ext cx="4572000" cy="10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3656712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3599539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007014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endParaRPr kumimoji="1" lang="ja-JP" altLang="en-US" sz="800" dirty="0"/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0416883"/>
                  </a:ext>
                </a:extLst>
              </a:tr>
            </a:tbl>
          </a:graphicData>
        </a:graphic>
      </p:graphicFrame>
      <p:sp>
        <p:nvSpPr>
          <p:cNvPr id="36" name="Rectangle 109">
            <a:extLst>
              <a:ext uri="{FF2B5EF4-FFF2-40B4-BE49-F238E27FC236}">
                <a16:creationId xmlns:a16="http://schemas.microsoft.com/office/drawing/2014/main" id="{C728D7E6-5D83-463C-B571-AFBB0126AE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996" y="5396869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債務金額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8" name="Rectangle 109">
            <a:extLst>
              <a:ext uri="{FF2B5EF4-FFF2-40B4-BE49-F238E27FC236}">
                <a16:creationId xmlns:a16="http://schemas.microsoft.com/office/drawing/2014/main" id="{EA62536D-C199-4451-B1C6-6589E6B7F9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996" y="4897309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債務決定日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415B7002-84E1-4714-9D8A-4EDDBC293471}"/>
              </a:ext>
            </a:extLst>
          </p:cNvPr>
          <p:cNvSpPr/>
          <p:nvPr/>
        </p:nvSpPr>
        <p:spPr>
          <a:xfrm>
            <a:off x="1890348" y="4951458"/>
            <a:ext cx="9040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債務決定年月日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0B70F3A3-6252-4311-80D1-6BC90D53796A}"/>
              </a:ext>
            </a:extLst>
          </p:cNvPr>
          <p:cNvSpPr/>
          <p:nvPr/>
        </p:nvSpPr>
        <p:spPr>
          <a:xfrm>
            <a:off x="1890348" y="5446491"/>
            <a:ext cx="53217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債務金額</a:t>
            </a:r>
          </a:p>
        </p:txBody>
      </p:sp>
      <p:graphicFrame>
        <p:nvGraphicFramePr>
          <p:cNvPr id="42" name="表 15">
            <a:extLst>
              <a:ext uri="{FF2B5EF4-FFF2-40B4-BE49-F238E27FC236}">
                <a16:creationId xmlns:a16="http://schemas.microsoft.com/office/drawing/2014/main" id="{42FD35EB-56B2-4756-8F0D-0D54D8E362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6261850"/>
              </p:ext>
            </p:extLst>
          </p:nvPr>
        </p:nvGraphicFramePr>
        <p:xfrm>
          <a:off x="1890348" y="5951056"/>
          <a:ext cx="4572000" cy="25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136567125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800" dirty="0">
                          <a:solidFill>
                            <a:schemeClr val="tx1"/>
                          </a:solidFill>
                        </a:rPr>
                        <a:t>　　　　　</a:t>
                      </a: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年　　　　　月　　　　　　日　から　　　　　　　　年　　　　　　月　　　　　　日　まで</a:t>
                      </a:r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50416883"/>
                  </a:ext>
                </a:extLst>
              </a:tr>
            </a:tbl>
          </a:graphicData>
        </a:graphic>
      </p:graphicFrame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01C28A56-3824-4C6D-BEB7-ACECA87950EE}"/>
              </a:ext>
            </a:extLst>
          </p:cNvPr>
          <p:cNvSpPr/>
          <p:nvPr/>
        </p:nvSpPr>
        <p:spPr>
          <a:xfrm>
            <a:off x="548995" y="871035"/>
            <a:ext cx="53098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9698FC0-EACD-404A-8A1B-9F74A09DB531}"/>
              </a:ext>
            </a:extLst>
          </p:cNvPr>
          <p:cNvSpPr/>
          <p:nvPr/>
        </p:nvSpPr>
        <p:spPr>
          <a:xfrm>
            <a:off x="4655694" y="2242644"/>
            <a:ext cx="64020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申請者住所</a:t>
            </a:r>
          </a:p>
        </p:txBody>
      </p:sp>
      <p:sp>
        <p:nvSpPr>
          <p:cNvPr id="2" name="Rectangle 109">
            <a:extLst>
              <a:ext uri="{FF2B5EF4-FFF2-40B4-BE49-F238E27FC236}">
                <a16:creationId xmlns:a16="http://schemas.microsoft.com/office/drawing/2014/main" id="{0A9AC84F-5075-83FE-3F98-66F77151DE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8995" y="7758267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6</a:t>
            </a:r>
            <a:r>
              <a:rPr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その他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02644B6-A59F-F267-3753-C9DF15DA2C80}"/>
              </a:ext>
            </a:extLst>
          </p:cNvPr>
          <p:cNvSpPr/>
          <p:nvPr/>
        </p:nvSpPr>
        <p:spPr>
          <a:xfrm>
            <a:off x="1890348" y="7811351"/>
            <a:ext cx="53217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</a:t>
            </a:r>
          </a:p>
        </p:txBody>
      </p:sp>
    </p:spTree>
    <p:extLst>
      <p:ext uri="{BB962C8B-B14F-4D97-AF65-F5344CB8AC3E}">
        <p14:creationId xmlns:p14="http://schemas.microsoft.com/office/powerpoint/2010/main" val="395776766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C6AECBBA-AFDD-4C4A-BEE3-5759EC32EC18}"/>
</file>

<file path=customXml/itemProps2.xml><?xml version="1.0" encoding="utf-8"?>
<ds:datastoreItem xmlns:ds="http://schemas.openxmlformats.org/officeDocument/2006/customXml" ds:itemID="{0EFF7512-5652-44CB-A395-DA7F18ED18FE}"/>
</file>

<file path=customXml/itemProps3.xml><?xml version="1.0" encoding="utf-8"?>
<ds:datastoreItem xmlns:ds="http://schemas.openxmlformats.org/officeDocument/2006/customXml" ds:itemID="{43871184-0EFC-4188-920F-7BF5AE12F84F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721</TotalTime>
  <Words>90</Words>
  <PresentationFormat>A4 210 x 297 mm</PresentationFormat>
  <Paragraphs>26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2023-03-20T01:01:16Z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