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797675" cy="99266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5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1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4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40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98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920458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登記事項証明書</a:t>
            </a:r>
            <a:endParaRPr lang="en-US" altLang="zh-TW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　　　　　　　　　　　　　請求書</a:t>
            </a:r>
            <a:endParaRPr kumimoji="0" lang="en-US" altLang="ja-JP" sz="1100" b="0" i="0" u="none" strike="sng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閉鎖謄本・抄本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42CED9F-D8DA-4854-9A19-CD6189E924CC}"/>
              </a:ext>
            </a:extLst>
          </p:cNvPr>
          <p:cNvGrpSpPr/>
          <p:nvPr/>
        </p:nvGrpSpPr>
        <p:grpSpPr>
          <a:xfrm>
            <a:off x="4175959" y="162837"/>
            <a:ext cx="2234607" cy="365760"/>
            <a:chOff x="3645000" y="1370007"/>
            <a:chExt cx="2234607" cy="365760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87E4E52B-DEAC-4D82-B39A-87D4110517A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2B7FBE1C-B7EF-48FC-A89D-6108978ACA7A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aphicFrame>
        <p:nvGraphicFramePr>
          <p:cNvPr id="45" name="表 4">
            <a:extLst>
              <a:ext uri="{FF2B5EF4-FFF2-40B4-BE49-F238E27FC236}">
                <a16:creationId xmlns:a16="http://schemas.microsoft.com/office/drawing/2014/main" id="{042BF7B0-BF27-47C7-B59A-180BD547B4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479005"/>
              </p:ext>
            </p:extLst>
          </p:nvPr>
        </p:nvGraphicFramePr>
        <p:xfrm>
          <a:off x="624048" y="1690554"/>
          <a:ext cx="5772591" cy="5025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4492136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25129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trike="noStrike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請求人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51297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77650175"/>
                  </a:ext>
                </a:extLst>
              </a:tr>
            </a:tbl>
          </a:graphicData>
        </a:graphic>
      </p:graphicFrame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C0F23CBA-ED34-4CCE-8438-D2E0F803E2A4}"/>
              </a:ext>
            </a:extLst>
          </p:cNvPr>
          <p:cNvSpPr/>
          <p:nvPr/>
        </p:nvSpPr>
        <p:spPr>
          <a:xfrm>
            <a:off x="2220735" y="1756971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A1C962-A249-4188-AE0B-86E0E158508B}"/>
              </a:ext>
            </a:extLst>
          </p:cNvPr>
          <p:cNvSpPr/>
          <p:nvPr/>
        </p:nvSpPr>
        <p:spPr>
          <a:xfrm>
            <a:off x="3087334" y="1759686"/>
            <a:ext cx="82426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9777B803-87E5-4A97-B39A-D9054FB71709}"/>
              </a:ext>
            </a:extLst>
          </p:cNvPr>
          <p:cNvSpPr/>
          <p:nvPr/>
        </p:nvSpPr>
        <p:spPr>
          <a:xfrm>
            <a:off x="4094867" y="1756971"/>
            <a:ext cx="10189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CN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地区担当員所属課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80" name="表 4">
            <a:extLst>
              <a:ext uri="{FF2B5EF4-FFF2-40B4-BE49-F238E27FC236}">
                <a16:creationId xmlns:a16="http://schemas.microsoft.com/office/drawing/2014/main" id="{B70E6946-1E86-4ABB-A2DC-3F760E6D89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7445114"/>
              </p:ext>
            </p:extLst>
          </p:nvPr>
        </p:nvGraphicFramePr>
        <p:xfrm>
          <a:off x="624048" y="2190488"/>
          <a:ext cx="5772585" cy="2560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4655">
                  <a:extLst>
                    <a:ext uri="{9D8B030D-6E8A-4147-A177-3AD203B41FA5}">
                      <a16:colId xmlns:a16="http://schemas.microsoft.com/office/drawing/2014/main" val="282948008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156620734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3140039548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172354825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039856234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208831551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市・区・郡・町・村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町・大字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丁目・字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地番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家屋番号又は所有者名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5539352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09479226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86277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33680665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634511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237985"/>
                  </a:ext>
                </a:extLst>
              </a:tr>
            </a:tbl>
          </a:graphicData>
        </a:graphic>
      </p:graphicFrame>
      <p:graphicFrame>
        <p:nvGraphicFramePr>
          <p:cNvPr id="81" name="表 4">
            <a:extLst>
              <a:ext uri="{FF2B5EF4-FFF2-40B4-BE49-F238E27FC236}">
                <a16:creationId xmlns:a16="http://schemas.microsoft.com/office/drawing/2014/main" id="{C4112F29-724D-4514-BBFE-9C213D7193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114666"/>
              </p:ext>
            </p:extLst>
          </p:nvPr>
        </p:nvGraphicFramePr>
        <p:xfrm>
          <a:off x="624048" y="4744435"/>
          <a:ext cx="5772592" cy="19588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3752">
                  <a:extLst>
                    <a:ext uri="{9D8B030D-6E8A-4147-A177-3AD203B41FA5}">
                      <a16:colId xmlns:a16="http://schemas.microsoft.com/office/drawing/2014/main" val="2824107832"/>
                    </a:ext>
                  </a:extLst>
                </a:gridCol>
                <a:gridCol w="494884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9588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求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83" name="Rectangle 109">
            <a:extLst>
              <a:ext uri="{FF2B5EF4-FFF2-40B4-BE49-F238E27FC236}">
                <a16:creationId xmlns:a16="http://schemas.microsoft.com/office/drawing/2014/main" id="{C057FEE0-09B1-4715-BCC1-E0E8BB709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4746194"/>
            <a:ext cx="15645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□登記事項証明書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4" name="Rectangle 109">
            <a:extLst>
              <a:ext uri="{FF2B5EF4-FFF2-40B4-BE49-F238E27FC236}">
                <a16:creationId xmlns:a16="http://schemas.microsoft.com/office/drawing/2014/main" id="{31A61D32-F955-465C-B400-EC02652E77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756623"/>
            <a:ext cx="174420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5" name="Rectangle 109">
            <a:extLst>
              <a:ext uri="{FF2B5EF4-FFF2-40B4-BE49-F238E27FC236}">
                <a16:creationId xmlns:a16="http://schemas.microsoft.com/office/drawing/2014/main" id="{7AB277F2-7BB0-46D6-A5EF-7DC9D15ADA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981296"/>
            <a:ext cx="202186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□区分建物全部事項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6" name="Rectangle 109">
            <a:extLst>
              <a:ext uri="{FF2B5EF4-FFF2-40B4-BE49-F238E27FC236}">
                <a16:creationId xmlns:a16="http://schemas.microsoft.com/office/drawing/2014/main" id="{0F80E00C-8D4E-4393-9A63-F1989F17A9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5561447"/>
            <a:ext cx="188883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□何区何番事項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7" name="Rectangle 109">
            <a:extLst>
              <a:ext uri="{FF2B5EF4-FFF2-40B4-BE49-F238E27FC236}">
                <a16:creationId xmlns:a16="http://schemas.microsoft.com/office/drawing/2014/main" id="{EBCDDCCD-F57B-48A1-AE65-4D7D7E0957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5959" y="5277630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　　　年　　月　　日第　　　　号</a:t>
            </a:r>
          </a:p>
        </p:txBody>
      </p:sp>
      <p:sp>
        <p:nvSpPr>
          <p:cNvPr id="88" name="Rectangle 109">
            <a:extLst>
              <a:ext uri="{FF2B5EF4-FFF2-40B4-BE49-F238E27FC236}">
                <a16:creationId xmlns:a16="http://schemas.microsoft.com/office/drawing/2014/main" id="{E7D3291A-08B9-4911-A20D-6411687C9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540" y="5569823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甲区　　　　　番、乙区　　　　　番</a:t>
            </a:r>
          </a:p>
        </p:txBody>
      </p:sp>
      <p:sp>
        <p:nvSpPr>
          <p:cNvPr id="89" name="Rectangle 109">
            <a:extLst>
              <a:ext uri="{FF2B5EF4-FFF2-40B4-BE49-F238E27FC236}">
                <a16:creationId xmlns:a16="http://schemas.microsoft.com/office/drawing/2014/main" id="{D6F79B18-ED16-4BB2-942D-B549F27A8A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8510" y="5862016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□共有者　　　　　　　持分について</a:t>
            </a:r>
            <a:endParaRPr lang="zh-CN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6B6140E-E23F-4EB4-99C9-789B4DA8593C}"/>
              </a:ext>
            </a:extLst>
          </p:cNvPr>
          <p:cNvCxnSpPr/>
          <p:nvPr/>
        </p:nvCxnSpPr>
        <p:spPr>
          <a:xfrm>
            <a:off x="3989493" y="5704769"/>
            <a:ext cx="287867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コネクタ: カギ線 5">
            <a:extLst>
              <a:ext uri="{FF2B5EF4-FFF2-40B4-BE49-F238E27FC236}">
                <a16:creationId xmlns:a16="http://schemas.microsoft.com/office/drawing/2014/main" id="{3FB952CA-9670-466A-AE05-5447241AEF73}"/>
              </a:ext>
            </a:extLst>
          </p:cNvPr>
          <p:cNvCxnSpPr>
            <a:cxnSpLocks/>
            <a:stCxn id="89" idx="1"/>
          </p:cNvCxnSpPr>
          <p:nvPr/>
        </p:nvCxnSpPr>
        <p:spPr>
          <a:xfrm rot="10800000">
            <a:off x="4133426" y="5408435"/>
            <a:ext cx="125084" cy="58438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直線コネクタ 89">
            <a:extLst>
              <a:ext uri="{FF2B5EF4-FFF2-40B4-BE49-F238E27FC236}">
                <a16:creationId xmlns:a16="http://schemas.microsoft.com/office/drawing/2014/main" id="{446F376E-D75D-4500-BBB7-0C696C5D35E6}"/>
              </a:ext>
            </a:extLst>
          </p:cNvPr>
          <p:cNvCxnSpPr>
            <a:cxnSpLocks/>
          </p:cNvCxnSpPr>
          <p:nvPr/>
        </p:nvCxnSpPr>
        <p:spPr>
          <a:xfrm>
            <a:off x="4130250" y="5408435"/>
            <a:ext cx="11313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109">
            <a:extLst>
              <a:ext uri="{FF2B5EF4-FFF2-40B4-BE49-F238E27FC236}">
                <a16:creationId xmlns:a16="http://schemas.microsoft.com/office/drawing/2014/main" id="{EAB0D630-757D-4139-B8D4-F531773567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6235465"/>
            <a:ext cx="202470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□閉鎖登記簿謄本・抄本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2" name="Rectangle 109">
            <a:extLst>
              <a:ext uri="{FF2B5EF4-FFF2-40B4-BE49-F238E27FC236}">
                <a16:creationId xmlns:a16="http://schemas.microsoft.com/office/drawing/2014/main" id="{66E6869F-D995-4505-B3F5-C338CAC930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226874"/>
            <a:ext cx="216938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□コンピュータ化に伴う閉鎖謄本</a:t>
            </a:r>
          </a:p>
        </p:txBody>
      </p:sp>
      <p:sp>
        <p:nvSpPr>
          <p:cNvPr id="93" name="Rectangle 109">
            <a:extLst>
              <a:ext uri="{FF2B5EF4-FFF2-40B4-BE49-F238E27FC236}">
                <a16:creationId xmlns:a16="http://schemas.microsoft.com/office/drawing/2014/main" id="{0DBF2726-031E-4DF8-80EB-1670F7AF5D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467354"/>
            <a:ext cx="23926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94" name="表 4">
            <a:extLst>
              <a:ext uri="{FF2B5EF4-FFF2-40B4-BE49-F238E27FC236}">
                <a16:creationId xmlns:a16="http://schemas.microsoft.com/office/drawing/2014/main" id="{6EE6367A-90C9-4AFB-85B9-14EB3AB2DE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579874"/>
              </p:ext>
            </p:extLst>
          </p:nvPr>
        </p:nvGraphicFramePr>
        <p:xfrm>
          <a:off x="624042" y="6702590"/>
          <a:ext cx="5772591" cy="1814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72591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814878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95" name="Rectangle 109">
            <a:extLst>
              <a:ext uri="{FF2B5EF4-FFF2-40B4-BE49-F238E27FC236}">
                <a16:creationId xmlns:a16="http://schemas.microsoft.com/office/drawing/2014/main" id="{466794DF-B7EB-4D7B-8CB3-6C9AD564F9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67995" y="6702076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6" name="Rectangle 109">
            <a:extLst>
              <a:ext uri="{FF2B5EF4-FFF2-40B4-BE49-F238E27FC236}">
                <a16:creationId xmlns:a16="http://schemas.microsoft.com/office/drawing/2014/main" id="{B04D16A3-881D-45A7-A565-C2D8D16483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1926" y="693925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上記申請人は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E73A085A-338B-4308-BEAF-CB4FE1C4431A}"/>
              </a:ext>
            </a:extLst>
          </p:cNvPr>
          <p:cNvSpPr/>
          <p:nvPr/>
        </p:nvSpPr>
        <p:spPr>
          <a:xfrm>
            <a:off x="1914146" y="7013505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98" name="Rectangle 109">
            <a:extLst>
              <a:ext uri="{FF2B5EF4-FFF2-40B4-BE49-F238E27FC236}">
                <a16:creationId xmlns:a16="http://schemas.microsoft.com/office/drawing/2014/main" id="{DF53C902-D692-42AA-91E9-D45287DAA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6953946"/>
            <a:ext cx="336025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職員であり、生活保護事務の実施上に必要なため</a:t>
            </a:r>
          </a:p>
        </p:txBody>
      </p:sp>
      <p:sp>
        <p:nvSpPr>
          <p:cNvPr id="99" name="Rectangle 109">
            <a:extLst>
              <a:ext uri="{FF2B5EF4-FFF2-40B4-BE49-F238E27FC236}">
                <a16:creationId xmlns:a16="http://schemas.microsoft.com/office/drawing/2014/main" id="{3818E64E-4C62-4F67-A1FD-C965917635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720086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□登記事項証明書の交付</a:t>
            </a:r>
          </a:p>
        </p:txBody>
      </p:sp>
      <p:sp>
        <p:nvSpPr>
          <p:cNvPr id="100" name="Rectangle 109">
            <a:extLst>
              <a:ext uri="{FF2B5EF4-FFF2-40B4-BE49-F238E27FC236}">
                <a16:creationId xmlns:a16="http://schemas.microsoft.com/office/drawing/2014/main" id="{E76CF0DC-0246-4DED-83E7-1D92266591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97477" y="7441340"/>
            <a:ext cx="224237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□閉鎖登記簿謄本・抄本の交付</a:t>
            </a:r>
          </a:p>
        </p:txBody>
      </p:sp>
      <p:sp>
        <p:nvSpPr>
          <p:cNvPr id="101" name="Rectangle 109">
            <a:extLst>
              <a:ext uri="{FF2B5EF4-FFF2-40B4-BE49-F238E27FC236}">
                <a16:creationId xmlns:a16="http://schemas.microsoft.com/office/drawing/2014/main" id="{D982C585-D104-4294-BF1C-63136E1EC4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0250" y="7656678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を求めることを証明する。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513A2A19-2E27-4892-A6DC-FC62425A1FE9}"/>
              </a:ext>
            </a:extLst>
          </p:cNvPr>
          <p:cNvSpPr/>
          <p:nvPr/>
        </p:nvSpPr>
        <p:spPr>
          <a:xfrm>
            <a:off x="210267" y="7790302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月　　日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1D11091C-10CA-43D0-A3B5-704622DD4498}"/>
              </a:ext>
            </a:extLst>
          </p:cNvPr>
          <p:cNvSpPr/>
          <p:nvPr/>
        </p:nvSpPr>
        <p:spPr>
          <a:xfrm>
            <a:off x="2220735" y="8127567"/>
            <a:ext cx="105374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証明者</a:t>
            </a:r>
          </a:p>
        </p:txBody>
      </p:sp>
      <p:graphicFrame>
        <p:nvGraphicFramePr>
          <p:cNvPr id="104" name="表 4">
            <a:extLst>
              <a:ext uri="{FF2B5EF4-FFF2-40B4-BE49-F238E27FC236}">
                <a16:creationId xmlns:a16="http://schemas.microsoft.com/office/drawing/2014/main" id="{B657EF8A-6421-4F29-8551-A05506369B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6702184"/>
              </p:ext>
            </p:extLst>
          </p:nvPr>
        </p:nvGraphicFramePr>
        <p:xfrm>
          <a:off x="624042" y="8520363"/>
          <a:ext cx="5772592" cy="4803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3148">
                  <a:extLst>
                    <a:ext uri="{9D8B030D-6E8A-4147-A177-3AD203B41FA5}">
                      <a16:colId xmlns:a16="http://schemas.microsoft.com/office/drawing/2014/main" val="41398590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643590760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5305385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40195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手数料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登記手数料令第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条に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より免除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4019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6604653"/>
                  </a:ext>
                </a:extLst>
              </a:tr>
            </a:tbl>
          </a:graphicData>
        </a:graphic>
      </p:graphicFrame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2E1E4336-1744-4F5B-B519-0B1BE59CFD88}"/>
              </a:ext>
            </a:extLst>
          </p:cNvPr>
          <p:cNvSpPr/>
          <p:nvPr/>
        </p:nvSpPr>
        <p:spPr>
          <a:xfrm>
            <a:off x="5727235" y="606197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2420146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D411D0C3-4152-434E-A19D-16674D8B6371}"/>
</file>

<file path=customXml/itemProps2.xml><?xml version="1.0" encoding="utf-8"?>
<ds:datastoreItem xmlns:ds="http://schemas.openxmlformats.org/officeDocument/2006/customXml" ds:itemID="{12FDBA7F-293B-404A-80DC-38C45D285EB4}"/>
</file>

<file path=customXml/itemProps3.xml><?xml version="1.0" encoding="utf-8"?>
<ds:datastoreItem xmlns:ds="http://schemas.openxmlformats.org/officeDocument/2006/customXml" ds:itemID="{7CAFAAAD-AC9B-428A-8FD3-4BA5CA4A34F8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1268</TotalTime>
  <Words>199</Words>
  <PresentationFormat>A4 210 x 297 mm</PresentationFormat>
  <Paragraphs>66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2022-12-23T06:35:12Z</cp:lastPrinted>
  <dcterms:created xsi:type="dcterms:W3CDTF">2022-01-20T04:34:58Z</dcterms:created>
  <dcterms:modified xsi:type="dcterms:W3CDTF">2023-03-10T00:22:51Z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