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>
        <p:scale>
          <a:sx n="75" d="100"/>
          <a:sy n="75" d="100"/>
        </p:scale>
        <p:origin x="1812" y="-1944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33" y="1987751"/>
            <a:ext cx="576000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調　剤　券　連　名　簿　（　　　　　）</a:t>
            </a:r>
            <a:endParaRPr lang="en-US" altLang="ja-JP" sz="11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275276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275276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275276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088076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275276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FDD9004-E043-4946-A505-67AD10F95022}"/>
              </a:ext>
            </a:extLst>
          </p:cNvPr>
          <p:cNvGrpSpPr/>
          <p:nvPr/>
        </p:nvGrpSpPr>
        <p:grpSpPr>
          <a:xfrm>
            <a:off x="4339541" y="609297"/>
            <a:ext cx="2243183" cy="934772"/>
            <a:chOff x="4074450" y="609297"/>
            <a:chExt cx="2243183" cy="934772"/>
          </a:xfrm>
        </p:grpSpPr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469DD116-47D2-4E0C-A04E-11CF3168F43F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FF2BE0CA-EA2C-4177-94FD-2659AC4F5D88}"/>
                </a:ext>
              </a:extLst>
            </p:cNvPr>
            <p:cNvGrpSpPr/>
            <p:nvPr/>
          </p:nvGrpSpPr>
          <p:grpSpPr>
            <a:xfrm>
              <a:off x="4074450" y="1146506"/>
              <a:ext cx="2202321" cy="397563"/>
              <a:chOff x="4074450" y="1146506"/>
              <a:chExt cx="2202321" cy="397563"/>
            </a:xfrm>
          </p:grpSpPr>
          <p:sp>
            <p:nvSpPr>
              <p:cNvPr id="46" name="正方形/長方形 45">
                <a:extLst>
                  <a:ext uri="{FF2B5EF4-FFF2-40B4-BE49-F238E27FC236}">
                    <a16:creationId xmlns:a16="http://schemas.microsoft.com/office/drawing/2014/main" id="{60DADFC3-CEB6-4431-81F7-7B315F55FB9A}"/>
                  </a:ext>
                </a:extLst>
              </p:cNvPr>
              <p:cNvSpPr/>
              <p:nvPr/>
            </p:nvSpPr>
            <p:spPr>
              <a:xfrm>
                <a:off x="4074450" y="1176405"/>
                <a:ext cx="864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発行自治体名称</a:t>
                </a:r>
              </a:p>
            </p:txBody>
          </p:sp>
          <p:sp>
            <p:nvSpPr>
              <p:cNvPr id="47" name="正方形/長方形 46">
                <a:extLst>
                  <a:ext uri="{FF2B5EF4-FFF2-40B4-BE49-F238E27FC236}">
                    <a16:creationId xmlns:a16="http://schemas.microsoft.com/office/drawing/2014/main" id="{607A9B41-36BB-466D-8FCC-676D5E6EA289}"/>
                  </a:ext>
                </a:extLst>
              </p:cNvPr>
              <p:cNvSpPr/>
              <p:nvPr/>
            </p:nvSpPr>
            <p:spPr>
              <a:xfrm>
                <a:off x="5007900" y="1345307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発行者氏名</a:t>
                </a:r>
              </a:p>
            </p:txBody>
          </p:sp>
          <p:sp>
            <p:nvSpPr>
              <p:cNvPr id="48" name="正方形/長方形 47">
                <a:extLst>
                  <a:ext uri="{FF2B5EF4-FFF2-40B4-BE49-F238E27FC236}">
                    <a16:creationId xmlns:a16="http://schemas.microsoft.com/office/drawing/2014/main" id="{64C71B53-D61A-4653-A466-D13C6D109D70}"/>
                  </a:ext>
                </a:extLst>
              </p:cNvPr>
              <p:cNvSpPr/>
              <p:nvPr/>
            </p:nvSpPr>
            <p:spPr>
              <a:xfrm>
                <a:off x="5007900" y="1176405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発行役職名</a:t>
                </a:r>
              </a:p>
            </p:txBody>
          </p:sp>
          <p:sp>
            <p:nvSpPr>
              <p:cNvPr id="30" name="正方形/長方形 29">
                <a:extLst>
                  <a:ext uri="{FF2B5EF4-FFF2-40B4-BE49-F238E27FC236}">
                    <a16:creationId xmlns:a16="http://schemas.microsoft.com/office/drawing/2014/main" id="{12C08C4C-D1C2-44E7-B1CC-9E794B1B78DC}"/>
                  </a:ext>
                </a:extLst>
              </p:cNvPr>
              <p:cNvSpPr/>
              <p:nvPr/>
            </p:nvSpPr>
            <p:spPr>
              <a:xfrm>
                <a:off x="5837794" y="1146506"/>
                <a:ext cx="438977" cy="397563"/>
              </a:xfrm>
              <a:prstGeom prst="rect">
                <a:avLst/>
              </a:prstGeom>
              <a:noFill/>
              <a:ln>
                <a:solidFill>
                  <a:sysClr val="windowText" lastClr="0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0" tIns="0" rIns="0" bIns="0" rtlCol="0" anchor="ctr" anchorCtr="1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>
                    <a:solidFill>
                      <a:sysClr val="windowText" lastClr="000000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印</a:t>
                </a:r>
              </a:p>
            </p:txBody>
          </p:sp>
        </p:grpSp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2E643FDF-BB85-460D-B30B-A34A63A20135}"/>
                </a:ext>
              </a:extLst>
            </p:cNvPr>
            <p:cNvSpPr/>
            <p:nvPr/>
          </p:nvSpPr>
          <p:spPr>
            <a:xfrm>
              <a:off x="5655900" y="609297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</p:grpSp>
      <p:sp>
        <p:nvSpPr>
          <p:cNvPr id="57" name="Rectangle 109">
            <a:extLst>
              <a:ext uri="{FF2B5EF4-FFF2-40B4-BE49-F238E27FC236}">
                <a16:creationId xmlns:a16="http://schemas.microsoft.com/office/drawing/2014/main" id="{ABD7DC5E-CBF9-4BF6-B28A-9EE6853ACB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7860" y="2391166"/>
            <a:ext cx="251333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（公費負担者番号　：　　　　　　　　　　　）</a:t>
            </a:r>
            <a:endParaRPr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10" name="表 10">
            <a:extLst>
              <a:ext uri="{FF2B5EF4-FFF2-40B4-BE49-F238E27FC236}">
                <a16:creationId xmlns:a16="http://schemas.microsoft.com/office/drawing/2014/main" id="{AB9E73B4-03AD-48D2-BDAB-3B6DBB0D88D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2425328"/>
              </p:ext>
            </p:extLst>
          </p:nvPr>
        </p:nvGraphicFramePr>
        <p:xfrm>
          <a:off x="229281" y="2831543"/>
          <a:ext cx="6400119" cy="128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2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　給　者　番　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　　　　　名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　　　（性別）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　療　年　月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効　期　間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本人支払額傷　病　名　　　　　　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　考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（他法・その他）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06361458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　　　　　　　　　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1276129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4" name="表 10">
            <a:extLst>
              <a:ext uri="{FF2B5EF4-FFF2-40B4-BE49-F238E27FC236}">
                <a16:creationId xmlns:a16="http://schemas.microsoft.com/office/drawing/2014/main" id="{D00D7DBE-B7CE-4E2F-BBE9-DA37DFC358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55108869"/>
              </p:ext>
            </p:extLst>
          </p:nvPr>
        </p:nvGraphicFramePr>
        <p:xfrm>
          <a:off x="227972" y="411366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5" name="表 10">
            <a:extLst>
              <a:ext uri="{FF2B5EF4-FFF2-40B4-BE49-F238E27FC236}">
                <a16:creationId xmlns:a16="http://schemas.microsoft.com/office/drawing/2014/main" id="{8A389658-D53E-45F4-9226-B8E6871E70A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6661834"/>
              </p:ext>
            </p:extLst>
          </p:nvPr>
        </p:nvGraphicFramePr>
        <p:xfrm>
          <a:off x="226663" y="476742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6" name="表 10">
            <a:extLst>
              <a:ext uri="{FF2B5EF4-FFF2-40B4-BE49-F238E27FC236}">
                <a16:creationId xmlns:a16="http://schemas.microsoft.com/office/drawing/2014/main" id="{9A633B55-C039-489F-B2B8-5F1C47D0A1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7204573"/>
              </p:ext>
            </p:extLst>
          </p:nvPr>
        </p:nvGraphicFramePr>
        <p:xfrm>
          <a:off x="225354" y="542118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7" name="表 10">
            <a:extLst>
              <a:ext uri="{FF2B5EF4-FFF2-40B4-BE49-F238E27FC236}">
                <a16:creationId xmlns:a16="http://schemas.microsoft.com/office/drawing/2014/main" id="{208C5884-5A74-4692-9C9C-23792ADB32D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1167151"/>
              </p:ext>
            </p:extLst>
          </p:nvPr>
        </p:nvGraphicFramePr>
        <p:xfrm>
          <a:off x="224045" y="607494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8" name="表 10">
            <a:extLst>
              <a:ext uri="{FF2B5EF4-FFF2-40B4-BE49-F238E27FC236}">
                <a16:creationId xmlns:a16="http://schemas.microsoft.com/office/drawing/2014/main" id="{B8D3885A-33B3-48BB-92C1-928BD0762D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215523"/>
              </p:ext>
            </p:extLst>
          </p:nvPr>
        </p:nvGraphicFramePr>
        <p:xfrm>
          <a:off x="222736" y="672870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9" name="表 10">
            <a:extLst>
              <a:ext uri="{FF2B5EF4-FFF2-40B4-BE49-F238E27FC236}">
                <a16:creationId xmlns:a16="http://schemas.microsoft.com/office/drawing/2014/main" id="{DA4E194C-B44C-4416-99F8-F00C167EF3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9180238"/>
              </p:ext>
            </p:extLst>
          </p:nvPr>
        </p:nvGraphicFramePr>
        <p:xfrm>
          <a:off x="221427" y="738246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</a:t>
                      </a: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5AD20399-75E2-48CE-BB2F-AF845DE22AD6}"/>
              </a:ext>
            </a:extLst>
          </p:cNvPr>
          <p:cNvSpPr/>
          <p:nvPr/>
        </p:nvSpPr>
        <p:spPr>
          <a:xfrm>
            <a:off x="413825" y="3593901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A263F16B-D53E-42DF-B63A-F47C8059CFDE}"/>
              </a:ext>
            </a:extLst>
          </p:cNvPr>
          <p:cNvSpPr/>
          <p:nvPr/>
        </p:nvSpPr>
        <p:spPr>
          <a:xfrm>
            <a:off x="1250076" y="3499959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7FD06E03-AC78-4545-B96C-74CA9902AFB3}"/>
              </a:ext>
            </a:extLst>
          </p:cNvPr>
          <p:cNvSpPr/>
          <p:nvPr/>
        </p:nvSpPr>
        <p:spPr>
          <a:xfrm>
            <a:off x="1250076" y="3671923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7021CAD9-7281-414D-922B-394074A38DD7}"/>
              </a:ext>
            </a:extLst>
          </p:cNvPr>
          <p:cNvSpPr/>
          <p:nvPr/>
        </p:nvSpPr>
        <p:spPr>
          <a:xfrm>
            <a:off x="2288233" y="3669981"/>
            <a:ext cx="27048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07EBC04D-855D-44F9-9432-6AFF9FA31649}"/>
              </a:ext>
            </a:extLst>
          </p:cNvPr>
          <p:cNvSpPr/>
          <p:nvPr/>
        </p:nvSpPr>
        <p:spPr>
          <a:xfrm>
            <a:off x="2156300" y="3677699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F42E7639-AA60-43AF-9C3D-1B01760096DD}"/>
              </a:ext>
            </a:extLst>
          </p:cNvPr>
          <p:cNvSpPr/>
          <p:nvPr/>
        </p:nvSpPr>
        <p:spPr>
          <a:xfrm>
            <a:off x="2168209" y="433198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688F5D58-B4C5-46E5-8563-F34D966AF0D8}"/>
              </a:ext>
            </a:extLst>
          </p:cNvPr>
          <p:cNvSpPr/>
          <p:nvPr/>
        </p:nvSpPr>
        <p:spPr>
          <a:xfrm>
            <a:off x="2168209" y="4989625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6C2628C0-2916-41C2-9FB0-0F9577494011}"/>
              </a:ext>
            </a:extLst>
          </p:cNvPr>
          <p:cNvSpPr/>
          <p:nvPr/>
        </p:nvSpPr>
        <p:spPr>
          <a:xfrm>
            <a:off x="2168209" y="5647267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6064FDDC-520B-45F0-8202-3576599AC7A2}"/>
              </a:ext>
            </a:extLst>
          </p:cNvPr>
          <p:cNvSpPr/>
          <p:nvPr/>
        </p:nvSpPr>
        <p:spPr>
          <a:xfrm>
            <a:off x="2168209" y="6304909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75CBC149-4F23-4C64-AB64-A7C598057B42}"/>
              </a:ext>
            </a:extLst>
          </p:cNvPr>
          <p:cNvSpPr/>
          <p:nvPr/>
        </p:nvSpPr>
        <p:spPr>
          <a:xfrm>
            <a:off x="2168209" y="6962551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1F009B38-3C83-4B43-BD46-5ED9012A71CE}"/>
              </a:ext>
            </a:extLst>
          </p:cNvPr>
          <p:cNvSpPr/>
          <p:nvPr/>
        </p:nvSpPr>
        <p:spPr>
          <a:xfrm>
            <a:off x="2168209" y="762019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8E426A44-25FD-499A-AEB1-985FE25AD447}"/>
              </a:ext>
            </a:extLst>
          </p:cNvPr>
          <p:cNvSpPr/>
          <p:nvPr/>
        </p:nvSpPr>
        <p:spPr>
          <a:xfrm>
            <a:off x="3985233" y="3496955"/>
            <a:ext cx="3414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BAFE8450-C278-4011-9C03-14D307E5E420}"/>
              </a:ext>
            </a:extLst>
          </p:cNvPr>
          <p:cNvSpPr/>
          <p:nvPr/>
        </p:nvSpPr>
        <p:spPr>
          <a:xfrm>
            <a:off x="557634" y="3911678"/>
            <a:ext cx="35747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　　　　　住　　　　　　所　　　　　　　　　　　　　　</a:t>
            </a:r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64D6EB00-F6EE-4F5B-8CE5-C85FA169FC50}"/>
              </a:ext>
            </a:extLst>
          </p:cNvPr>
          <p:cNvSpPr/>
          <p:nvPr/>
        </p:nvSpPr>
        <p:spPr>
          <a:xfrm>
            <a:off x="5291984" y="3496955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</a:t>
            </a:r>
          </a:p>
        </p:txBody>
      </p:sp>
      <p:sp>
        <p:nvSpPr>
          <p:cNvPr id="87" name="正方形/長方形 86">
            <a:extLst>
              <a:ext uri="{FF2B5EF4-FFF2-40B4-BE49-F238E27FC236}">
                <a16:creationId xmlns:a16="http://schemas.microsoft.com/office/drawing/2014/main" id="{DC8B8E2A-7AF7-4D7D-9067-B6B0EA41FBCB}"/>
              </a:ext>
            </a:extLst>
          </p:cNvPr>
          <p:cNvSpPr/>
          <p:nvPr/>
        </p:nvSpPr>
        <p:spPr>
          <a:xfrm>
            <a:off x="5272991" y="3806287"/>
            <a:ext cx="35316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担当員</a:t>
            </a:r>
          </a:p>
        </p:txBody>
      </p:sp>
      <p:graphicFrame>
        <p:nvGraphicFramePr>
          <p:cNvPr id="88" name="表 10">
            <a:extLst>
              <a:ext uri="{FF2B5EF4-FFF2-40B4-BE49-F238E27FC236}">
                <a16:creationId xmlns:a16="http://schemas.microsoft.com/office/drawing/2014/main" id="{8EA86161-1323-4313-A0A4-C3A501CEB3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4403050"/>
              </p:ext>
            </p:extLst>
          </p:nvPr>
        </p:nvGraphicFramePr>
        <p:xfrm>
          <a:off x="223425" y="8039307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693644DB-1349-4036-8D37-283CC35F43C6}"/>
              </a:ext>
            </a:extLst>
          </p:cNvPr>
          <p:cNvSpPr/>
          <p:nvPr/>
        </p:nvSpPr>
        <p:spPr>
          <a:xfrm>
            <a:off x="3985233" y="3650913"/>
            <a:ext cx="3414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81423DA-5297-49D2-8511-1A7BBDB9FAC4}"/>
              </a:ext>
            </a:extLst>
          </p:cNvPr>
          <p:cNvSpPr/>
          <p:nvPr/>
        </p:nvSpPr>
        <p:spPr>
          <a:xfrm>
            <a:off x="4544322" y="3496955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F7F6C226-2A93-4827-B87B-85499DE2CDC2}"/>
              </a:ext>
            </a:extLst>
          </p:cNvPr>
          <p:cNvSpPr/>
          <p:nvPr/>
        </p:nvSpPr>
        <p:spPr>
          <a:xfrm>
            <a:off x="4676464" y="3806287"/>
            <a:ext cx="35316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3A2F9E6E-EE38-447E-9FDB-87AC74D077E8}"/>
              </a:ext>
            </a:extLst>
          </p:cNvPr>
          <p:cNvSpPr/>
          <p:nvPr/>
        </p:nvSpPr>
        <p:spPr>
          <a:xfrm>
            <a:off x="2156300" y="824999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A6E4A9DA-3D71-4108-B174-BD4784447FBD}"/>
              </a:ext>
            </a:extLst>
          </p:cNvPr>
          <p:cNvSpPr/>
          <p:nvPr/>
        </p:nvSpPr>
        <p:spPr>
          <a:xfrm>
            <a:off x="5825709" y="3694188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C641F495-5F63-4A5F-A6CC-0C6B0A170D93}"/>
              </a:ext>
            </a:extLst>
          </p:cNvPr>
          <p:cNvSpPr/>
          <p:nvPr/>
        </p:nvSpPr>
        <p:spPr>
          <a:xfrm>
            <a:off x="3989408" y="2061792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E38C3151-DF12-4A25-8ADE-3BEBD626F57F}"/>
              </a:ext>
            </a:extLst>
          </p:cNvPr>
          <p:cNvSpPr/>
          <p:nvPr/>
        </p:nvSpPr>
        <p:spPr>
          <a:xfrm>
            <a:off x="3091310" y="3493809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5878A456-17DD-49BA-B9DC-041A64F2402D}"/>
              </a:ext>
            </a:extLst>
          </p:cNvPr>
          <p:cNvSpPr/>
          <p:nvPr/>
        </p:nvSpPr>
        <p:spPr>
          <a:xfrm>
            <a:off x="3097409" y="3659855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7756DF70-2578-471E-8488-86EE84D44D13}"/>
              </a:ext>
            </a:extLst>
          </p:cNvPr>
          <p:cNvSpPr/>
          <p:nvPr/>
        </p:nvSpPr>
        <p:spPr>
          <a:xfrm>
            <a:off x="5825709" y="2458895"/>
            <a:ext cx="75701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6D716C22-F52A-49CD-825D-E8A97B14E938}"/>
              </a:ext>
            </a:extLst>
          </p:cNvPr>
          <p:cNvGrpSpPr/>
          <p:nvPr/>
        </p:nvGrpSpPr>
        <p:grpSpPr>
          <a:xfrm>
            <a:off x="4662892" y="8757841"/>
            <a:ext cx="2189292" cy="230832"/>
            <a:chOff x="4067127" y="9204893"/>
            <a:chExt cx="2189292" cy="230832"/>
          </a:xfrm>
        </p:grpSpPr>
        <p:sp>
          <p:nvSpPr>
            <p:cNvPr id="58" name="Rectangle 109">
              <a:extLst>
                <a:ext uri="{FF2B5EF4-FFF2-40B4-BE49-F238E27FC236}">
                  <a16:creationId xmlns:a16="http://schemas.microsoft.com/office/drawing/2014/main" id="{786A2AEC-7FA3-495F-ACFB-A3C84D2237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67127" y="9204893"/>
              <a:ext cx="2189292" cy="23083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ja-JP" altLang="en-US" sz="900" dirty="0">
                  <a:solidFill>
                    <a:srgbClr val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  <a:cs typeface="ＤＦ平成明朝体W3" charset="-128"/>
                </a:rPr>
                <a:t>（取扱担当者　：　　　　　　　　　　　　　　）</a:t>
              </a:r>
              <a:endPara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59" name="正方形/長方形 58">
              <a:extLst>
                <a:ext uri="{FF2B5EF4-FFF2-40B4-BE49-F238E27FC236}">
                  <a16:creationId xmlns:a16="http://schemas.microsoft.com/office/drawing/2014/main" id="{5D84F6E7-7C32-4D0E-8EA0-3617BA816E3D}"/>
                </a:ext>
              </a:extLst>
            </p:cNvPr>
            <p:cNvSpPr/>
            <p:nvPr/>
          </p:nvSpPr>
          <p:spPr>
            <a:xfrm>
              <a:off x="5083865" y="9256015"/>
              <a:ext cx="73141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8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取扱担当者名</a:t>
              </a:r>
            </a:p>
          </p:txBody>
        </p:sp>
      </p:grp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97888EE-43F5-1B6C-0E7E-9631A16DA5CD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9833975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EA2B8A7B-7D07-4249-A220-5BFF39DB61E7}"/>
</file>

<file path=customXml/itemProps2.xml><?xml version="1.0" encoding="utf-8"?>
<ds:datastoreItem xmlns:ds="http://schemas.openxmlformats.org/officeDocument/2006/customXml" ds:itemID="{BF7DA249-BE2B-46CF-95E8-D6214BEF6E70}"/>
</file>

<file path=customXml/itemProps3.xml><?xml version="1.0" encoding="utf-8"?>
<ds:datastoreItem xmlns:ds="http://schemas.openxmlformats.org/officeDocument/2006/customXml" ds:itemID="{6D45FDCB-3290-404A-9837-CFC4A376FAA8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613</TotalTime>
  <Words>147</Words>
  <PresentationFormat>A4 210 x 297 mm</PresentationFormat>
  <Paragraphs>76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2025-01-24T02:07:03Z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