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176" y="-3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A871800-ED09-48E6-B8FD-5B8AE1420924}"/>
</file>

<file path=customXml/itemProps2.xml><?xml version="1.0" encoding="utf-8"?>
<ds:datastoreItem xmlns:ds="http://schemas.openxmlformats.org/officeDocument/2006/customXml" ds:itemID="{C262CF3B-7D0C-4191-9647-796FE9FBB251}"/>
</file>

<file path=customXml/itemProps3.xml><?xml version="1.0" encoding="utf-8"?>
<ds:datastoreItem xmlns:ds="http://schemas.openxmlformats.org/officeDocument/2006/customXml" ds:itemID="{20DE30A3-D7BC-4D03-ADF7-EEBA94575AE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174</TotalTime>
  <Words>242</Words>
  <PresentationFormat>A4 210 x 297 mm</PresentationFormat>
  <Paragraphs>68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