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83543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92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408A8F-58EF-479A-B39E-5FE988C1706F}"/>
</file>

<file path=customXml/itemProps2.xml><?xml version="1.0" encoding="utf-8"?>
<ds:datastoreItem xmlns:ds="http://schemas.openxmlformats.org/officeDocument/2006/customXml" ds:itemID="{48EB3976-161B-4FA4-9333-783F767E061A}"/>
</file>

<file path=customXml/itemProps3.xml><?xml version="1.0" encoding="utf-8"?>
<ds:datastoreItem xmlns:ds="http://schemas.openxmlformats.org/officeDocument/2006/customXml" ds:itemID="{44B516D7-FFA8-48B0-8E49-30B24149FD2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487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