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5EC5BB-CD93-41A5-B42F-73E21AB3F531}"/>
</file>

<file path=customXml/itemProps2.xml><?xml version="1.0" encoding="utf-8"?>
<ds:datastoreItem xmlns:ds="http://schemas.openxmlformats.org/officeDocument/2006/customXml" ds:itemID="{6C57CC57-888F-4B62-B771-7231AF392F4A}"/>
</file>

<file path=customXml/itemProps3.xml><?xml version="1.0" encoding="utf-8"?>
<ds:datastoreItem xmlns:ds="http://schemas.openxmlformats.org/officeDocument/2006/customXml" ds:itemID="{D2116C4B-6859-4E29-AC67-6D00A4F99D2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