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4D26C43-B39C-4190-BC5F-52B4942600BC}"/>
</file>

<file path=customXml/itemProps2.xml><?xml version="1.0" encoding="utf-8"?>
<ds:datastoreItem xmlns:ds="http://schemas.openxmlformats.org/officeDocument/2006/customXml" ds:itemID="{53BFCBD0-4DBB-4788-ABC5-ADED417DD14A}"/>
</file>

<file path=customXml/itemProps3.xml><?xml version="1.0" encoding="utf-8"?>
<ds:datastoreItem xmlns:ds="http://schemas.openxmlformats.org/officeDocument/2006/customXml" ds:itemID="{B3DCAAA1-BD0A-4C86-9B9A-9550773636E7}"/>
</file>

<file path=docProps/app.xml><?xml version="1.0" encoding="utf-8"?>
<Properties xmlns="http://schemas.openxmlformats.org/officeDocument/2006/extended-properties" xmlns:vt="http://schemas.openxmlformats.org/officeDocument/2006/docPropsVTypes">
  <Template>Office Theme</Template>
  <TotalTime>699</TotalTime>
  <Words>388</Words>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