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C78F3A1-5B4D-4A18-81E3-9A2A80B496BE}"/>
</file>

<file path=customXml/itemProps2.xml><?xml version="1.0" encoding="utf-8"?>
<ds:datastoreItem xmlns:ds="http://schemas.openxmlformats.org/officeDocument/2006/customXml" ds:itemID="{E611DD51-061C-45A1-B425-55BF64CCC68E}"/>
</file>

<file path=customXml/itemProps3.xml><?xml version="1.0" encoding="utf-8"?>
<ds:datastoreItem xmlns:ds="http://schemas.openxmlformats.org/officeDocument/2006/customXml" ds:itemID="{ACED3307-C626-4250-9958-CF6BA125E37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