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690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を送付しますので、ご確認の上受領書を返送願います。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59128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36290"/>
              </p:ext>
            </p:extLst>
          </p:nvPr>
        </p:nvGraphicFramePr>
        <p:xfrm>
          <a:off x="356135" y="3262407"/>
          <a:ext cx="6179418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CAB646A9-E582-46FD-ACDF-C47CA452F102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40273-8827-1574-ECA6-9A5E00467EA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1CACDA3-2571-4AE0-ACBD-3C0EEE6E5FDE}"/>
</file>

<file path=customXml/itemProps2.xml><?xml version="1.0" encoding="utf-8"?>
<ds:datastoreItem xmlns:ds="http://schemas.openxmlformats.org/officeDocument/2006/customXml" ds:itemID="{0EC6FD14-0594-47B2-A615-385F7C0B343D}"/>
</file>

<file path=customXml/itemProps3.xml><?xml version="1.0" encoding="utf-8"?>
<ds:datastoreItem xmlns:ds="http://schemas.openxmlformats.org/officeDocument/2006/customXml" ds:itemID="{E4E1BF3F-EB44-49B3-AD31-0BFF9FA8B46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670</TotalTime>
  <Words>87</Words>
  <PresentationFormat>A4 210 x 297 mm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2024-10-17T04:37:27Z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