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32" y="-3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を送付しますので、ご確認の上受領書を返送願います。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59128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36290"/>
              </p:ext>
            </p:extLst>
          </p:nvPr>
        </p:nvGraphicFramePr>
        <p:xfrm>
          <a:off x="356135" y="3262407"/>
          <a:ext cx="6179418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CAB646A9-E582-46FD-ACDF-C47CA452F102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40273-8827-1574-ECA6-9A5E00467EA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5EA9E6B-0C7D-419A-88B3-B394D70B91A3}"/>
</file>

<file path=customXml/itemProps2.xml><?xml version="1.0" encoding="utf-8"?>
<ds:datastoreItem xmlns:ds="http://schemas.openxmlformats.org/officeDocument/2006/customXml" ds:itemID="{093ED54E-8872-4EA1-9E4C-A67A9BE545C7}"/>
</file>

<file path=customXml/itemProps3.xml><?xml version="1.0" encoding="utf-8"?>
<ds:datastoreItem xmlns:ds="http://schemas.openxmlformats.org/officeDocument/2006/customXml" ds:itemID="{DA43CEB2-733E-432B-9BDC-0B547A314CB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87</Words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