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3ABC61-5A55-42BA-827E-F38DB7B0CC9B}"/>
</file>

<file path=customXml/itemProps2.xml><?xml version="1.0" encoding="utf-8"?>
<ds:datastoreItem xmlns:ds="http://schemas.openxmlformats.org/officeDocument/2006/customXml" ds:itemID="{37D6341E-D336-4AC5-BB0F-CFC6464EC7DA}"/>
</file>

<file path=customXml/itemProps3.xml><?xml version="1.0" encoding="utf-8"?>
<ds:datastoreItem xmlns:ds="http://schemas.openxmlformats.org/officeDocument/2006/customXml" ds:itemID="{8ED4E338-08BE-46C8-87EE-6C1C6FE5732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