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F3A46B-17B4-4AE1-906B-0BC915B7EA76}"/>
</file>

<file path=customXml/itemProps2.xml><?xml version="1.0" encoding="utf-8"?>
<ds:datastoreItem xmlns:ds="http://schemas.openxmlformats.org/officeDocument/2006/customXml" ds:itemID="{07CA0D67-75DF-4328-BA7D-673294E7D900}"/>
</file>

<file path=customXml/itemProps3.xml><?xml version="1.0" encoding="utf-8"?>
<ds:datastoreItem xmlns:ds="http://schemas.openxmlformats.org/officeDocument/2006/customXml" ds:itemID="{073CDF73-0C4A-4AF0-9427-01C45DF50AC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