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FDDED8B-3D42-45F4-831D-DD64069BB69E}"/>
</file>

<file path=customXml/itemProps2.xml><?xml version="1.0" encoding="utf-8"?>
<ds:datastoreItem xmlns:ds="http://schemas.openxmlformats.org/officeDocument/2006/customXml" ds:itemID="{22392E8A-0452-4BF5-87A1-99C88CC87C6F}"/>
</file>

<file path=customXml/itemProps3.xml><?xml version="1.0" encoding="utf-8"?>
<ds:datastoreItem xmlns:ds="http://schemas.openxmlformats.org/officeDocument/2006/customXml" ds:itemID="{41EA34BE-35C9-4A50-82CF-4436BBCCDE28}"/>
</file>

<file path=docProps/app.xml><?xml version="1.0" encoding="utf-8"?>
<Properties xmlns="http://schemas.openxmlformats.org/officeDocument/2006/extended-properties" xmlns:vt="http://schemas.openxmlformats.org/officeDocument/2006/docPropsVTypes">
  <Template>Office Theme</Template>
  <TotalTime>281</TotalTime>
  <Words>1350</Words>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