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690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62217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下記のとおり医療券を送付しますので、ご確認の上、受領書を返送願います。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225369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EC08713-A73D-F5DF-F484-4172852DCEC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4F0E79A-1FB9-422E-B0C2-927CB9F9E345}"/>
</file>

<file path=customXml/itemProps2.xml><?xml version="1.0" encoding="utf-8"?>
<ds:datastoreItem xmlns:ds="http://schemas.openxmlformats.org/officeDocument/2006/customXml" ds:itemID="{39910E83-1C19-4A96-9117-48C3F63E0E77}"/>
</file>

<file path=customXml/itemProps3.xml><?xml version="1.0" encoding="utf-8"?>
<ds:datastoreItem xmlns:ds="http://schemas.openxmlformats.org/officeDocument/2006/customXml" ds:itemID="{160538F6-D9B3-4768-BD26-15FB23A1737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722</TotalTime>
  <Words>101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2024-10-17T04:26:36Z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