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slideMasters/slideMaster1.xml" ContentType="application/vnd.openxmlformats-officedocument.presentationml.slideMaster+xml"/>
  <Override PartName="/ppt/slideLayouts/slideLayout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3.xml" ContentType="application/vnd.openxmlformats-officedocument.presentationml.slideLayout+xml"/>
  <Override PartName="/ppt/tags/tag2.xml" ContentType="application/vnd.openxmlformats-officedocument.presentationml.tags+xml"/>
  <Override PartName="/ppt/slideLayouts/slideLayout8.xml" ContentType="application/vnd.openxmlformats-officedocument.presentationml.slideLayout+xml"/>
  <Override PartName="/ppt/slides/slide1.xml" ContentType="application/vnd.openxmlformats-officedocument.presentationml.slide+xml"/>
  <Override PartName="/ppt/tags/tag3.xml" ContentType="application/vnd.openxmlformats-officedocument.presentationml.tags+xml"/>
  <Override PartName="/ppt/theme/theme1.xml" ContentType="application/vnd.openxmlformats-officedocument.theme+xml"/>
  <Override PartName="/ppt/tags/tag1.xml" ContentType="application/vnd.openxmlformats-officedocument.presentationml.tag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6" r:id="rId2"/>
  </p:sldIdLst>
  <p:sldSz cx="6858000" cy="9906000" type="A4"/>
  <p:notesSz cx="6858000" cy="9144000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1094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Okano, Takumi (JP - AB 岡野 匠)" initials="OT(A岡匠" lastIdx="1" clrIdx="0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606" autoAdjust="0"/>
    <p:restoredTop sz="94660"/>
  </p:normalViewPr>
  <p:slideViewPr>
    <p:cSldViewPr snapToGrid="0" showGuides="1">
      <p:cViewPr varScale="1">
        <p:scale>
          <a:sx n="52" d="100"/>
          <a:sy n="52" d="100"/>
        </p:scale>
        <p:origin x="2192" y="48"/>
      </p:cViewPr>
      <p:guideLst>
        <p:guide orient="horz" pos="3120"/>
        <p:guide pos="109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tags" Target="tags/tag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3.xml"/><Relationship Id="rId5" Type="http://schemas.openxmlformats.org/officeDocument/2006/relationships/presProps" Target="presProps.xml"/><Relationship Id="rId10" Type="http://schemas.openxmlformats.org/officeDocument/2006/relationships/customXml" Target="../customXml/item2.xml"/><Relationship Id="rId4" Type="http://schemas.openxmlformats.org/officeDocument/2006/relationships/commentAuthors" Target="commentAuthors.xml"/><Relationship Id="rId9" Type="http://schemas.openxmlformats.org/officeDocument/2006/relationships/customXml" Target="../customXml/item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2023/3/13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2023/3/13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2023/3/13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2023/3/13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0E8BD2F7-EEF2-4078-4D2B-46B167FD3443}"/>
              </a:ext>
            </a:extLst>
          </p:cNvPr>
          <p:cNvSpPr/>
          <p:nvPr/>
        </p:nvSpPr>
        <p:spPr>
          <a:xfrm>
            <a:off x="4815778" y="2448238"/>
            <a:ext cx="1295563" cy="11881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　　　　　　　　　　　　　　　　　生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)</a:t>
            </a:r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4" name="Rectangle 109">
            <a:extLst>
              <a:ext uri="{FF2B5EF4-FFF2-40B4-BE49-F238E27FC236}">
                <a16:creationId xmlns:a16="http://schemas.microsoft.com/office/drawing/2014/main" id="{75C90669-0D0D-560F-1914-61F96BB71FAF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6605" y="5227654"/>
            <a:ext cx="5372450" cy="369332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algn="l" defTabSz="914400" rtl="0" eaLnBrk="0" fontAlgn="base" latinLnBrk="0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「特定医療費負担減額相当」であるため、負担上限月額を　　　　　　　　　　　円に減額することにより、保護を要しないため。</a:t>
            </a:r>
            <a:endParaRPr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</p:txBody>
      </p:sp>
      <p:sp>
        <p:nvSpPr>
          <p:cNvPr id="7" name="Rectangle 109">
            <a:extLst>
              <a:ext uri="{FF2B5EF4-FFF2-40B4-BE49-F238E27FC236}">
                <a16:creationId xmlns:a16="http://schemas.microsoft.com/office/drawing/2014/main" id="{89C7E368-2FE9-A399-FF45-C1F7F95BD8B0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9000" y="2968148"/>
            <a:ext cx="5760000" cy="407804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84138" algn="l" defTabSz="914400" rtl="0" eaLnBrk="0" fontAlgn="base" latinLnBrk="0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上記の者及びその世帯員は、世帯の収入が最低生活費を上回るため、生活保護が　　　　　　　　　　　　となりました</a:t>
            </a:r>
            <a:endParaRPr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  <a:p>
            <a:pPr marR="0" lvl="0" indent="0" algn="l" defTabSz="914400" rtl="0" eaLnBrk="0" fontAlgn="base" latinLnBrk="0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が、　　　　　　　　　　　　　　　　　　　　及び保護を要しない理由は、下記のとおりであることを証明します。</a:t>
            </a:r>
          </a:p>
        </p:txBody>
      </p:sp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37" name="オブジェクト 36" hidden="1">
                        <a:extLst>
                          <a:ext uri="{FF2B5EF4-FFF2-40B4-BE49-F238E27FC236}">
                            <a16:creationId xmlns:a16="http://schemas.microsoft.com/office/drawing/2014/main" id="{939B1ECE-4AE4-4AAA-9DD3-F7DC4BCE2D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3" name="正方形/長方形 62">
            <a:extLst>
              <a:ext uri="{FF2B5EF4-FFF2-40B4-BE49-F238E27FC236}">
                <a16:creationId xmlns:a16="http://schemas.microsoft.com/office/drawing/2014/main" id="{A1D2E652-77EF-482C-AFC4-DB2E97B884A9}"/>
              </a:ext>
            </a:extLst>
          </p:cNvPr>
          <p:cNvSpPr/>
          <p:nvPr/>
        </p:nvSpPr>
        <p:spPr>
          <a:xfrm>
            <a:off x="5841000" y="8783456"/>
            <a:ext cx="468000" cy="468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ja-JP" sz="900" kern="100">
                <a:solidFill>
                  <a:srgbClr val="000000"/>
                </a:solidFill>
                <a:effectLst/>
                <a:ea typeface="ＭＳ Ｐゴシック" panose="020B0600070205080204" pitchFamily="50" charset="-128"/>
                <a:cs typeface="Times New Roman" panose="02020603050405020304" pitchFamily="18" charset="0"/>
              </a:rPr>
              <a:t>印</a:t>
            </a:r>
            <a:endParaRPr lang="ja-JP" sz="1050" kern="100">
              <a:effectLst/>
              <a:ea typeface="ＭＳ 明朝" panose="02020609040205080304" pitchFamily="17" charset="-128"/>
              <a:cs typeface="Times New Roman" panose="02020603050405020304" pitchFamily="18" charset="0"/>
            </a:endParaRPr>
          </a:p>
        </p:txBody>
      </p:sp>
      <p:sp>
        <p:nvSpPr>
          <p:cNvPr id="16" name="Rectangle 109">
            <a:extLst>
              <a:ext uri="{FF2B5EF4-FFF2-40B4-BE49-F238E27FC236}">
                <a16:creationId xmlns:a16="http://schemas.microsoft.com/office/drawing/2014/main" id="{B427BC64-04F2-495F-92FE-D896FCB3CEE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1747" y="888544"/>
            <a:ext cx="5759748" cy="430887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fontAlgn="ctr"/>
            <a:r>
              <a:rPr lang="ja-JP" altLang="en-US" sz="11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境界層該当証明書</a:t>
            </a:r>
            <a:endParaRPr lang="en-US" altLang="ja-JP" sz="1100" b="0" i="0" u="none" strike="noStrike" dirty="0"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 fontAlgn="ctr"/>
            <a:r>
              <a:rPr lang="ja-JP" altLang="en-US" sz="11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（指定難病の患者に係る特定医療費</a:t>
            </a:r>
            <a:r>
              <a:rPr lang="en-US" altLang="ja-JP" sz="11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)</a:t>
            </a:r>
            <a:endParaRPr lang="ja-JP" altLang="en-US" sz="1100" b="0" i="0" u="none" strike="noStrike" dirty="0"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7" name="正方形/長方形 16">
            <a:extLst>
              <a:ext uri="{FF2B5EF4-FFF2-40B4-BE49-F238E27FC236}">
                <a16:creationId xmlns:a16="http://schemas.microsoft.com/office/drawing/2014/main" id="{70D0B956-09A0-47A3-9F5F-936E01F81962}"/>
              </a:ext>
            </a:extLst>
          </p:cNvPr>
          <p:cNvSpPr/>
          <p:nvPr/>
        </p:nvSpPr>
        <p:spPr>
          <a:xfrm>
            <a:off x="5790795" y="537433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文書番号</a:t>
            </a:r>
          </a:p>
        </p:txBody>
      </p:sp>
      <p:sp>
        <p:nvSpPr>
          <p:cNvPr id="19" name="正方形/長方形 18">
            <a:extLst>
              <a:ext uri="{FF2B5EF4-FFF2-40B4-BE49-F238E27FC236}">
                <a16:creationId xmlns:a16="http://schemas.microsoft.com/office/drawing/2014/main" id="{DFA8CDDB-C41A-4A79-A029-DF326A32585F}"/>
              </a:ext>
            </a:extLst>
          </p:cNvPr>
          <p:cNvSpPr/>
          <p:nvPr/>
        </p:nvSpPr>
        <p:spPr>
          <a:xfrm>
            <a:off x="4955381" y="2443353"/>
            <a:ext cx="1197769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境界層該当者生年月日</a:t>
            </a:r>
          </a:p>
        </p:txBody>
      </p:sp>
      <p:sp>
        <p:nvSpPr>
          <p:cNvPr id="20" name="正方形/長方形 19">
            <a:extLst>
              <a:ext uri="{FF2B5EF4-FFF2-40B4-BE49-F238E27FC236}">
                <a16:creationId xmlns:a16="http://schemas.microsoft.com/office/drawing/2014/main" id="{5C249464-DA17-4775-AF0C-28E2759D08A2}"/>
              </a:ext>
            </a:extLst>
          </p:cNvPr>
          <p:cNvSpPr/>
          <p:nvPr/>
        </p:nvSpPr>
        <p:spPr>
          <a:xfrm>
            <a:off x="4109511" y="8944277"/>
            <a:ext cx="86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発行自治体名称</a:t>
            </a:r>
          </a:p>
        </p:txBody>
      </p:sp>
      <p:sp>
        <p:nvSpPr>
          <p:cNvPr id="21" name="正方形/長方形 20">
            <a:extLst>
              <a:ext uri="{FF2B5EF4-FFF2-40B4-BE49-F238E27FC236}">
                <a16:creationId xmlns:a16="http://schemas.microsoft.com/office/drawing/2014/main" id="{4D8C1B5C-2E98-47AB-9EF1-89798C948895}"/>
              </a:ext>
            </a:extLst>
          </p:cNvPr>
          <p:cNvSpPr/>
          <p:nvPr/>
        </p:nvSpPr>
        <p:spPr>
          <a:xfrm>
            <a:off x="5014990" y="8944277"/>
            <a:ext cx="648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発行役職名</a:t>
            </a:r>
          </a:p>
        </p:txBody>
      </p:sp>
      <p:sp>
        <p:nvSpPr>
          <p:cNvPr id="22" name="正方形/長方形 21">
            <a:extLst>
              <a:ext uri="{FF2B5EF4-FFF2-40B4-BE49-F238E27FC236}">
                <a16:creationId xmlns:a16="http://schemas.microsoft.com/office/drawing/2014/main" id="{759B09F7-69A7-4BB2-B40A-ADC408828A9B}"/>
              </a:ext>
            </a:extLst>
          </p:cNvPr>
          <p:cNvSpPr/>
          <p:nvPr/>
        </p:nvSpPr>
        <p:spPr>
          <a:xfrm>
            <a:off x="4109511" y="8489018"/>
            <a:ext cx="612000" cy="18517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発行年月日</a:t>
            </a:r>
          </a:p>
        </p:txBody>
      </p:sp>
      <p:sp>
        <p:nvSpPr>
          <p:cNvPr id="24" name="正方形/長方形 23">
            <a:extLst>
              <a:ext uri="{FF2B5EF4-FFF2-40B4-BE49-F238E27FC236}">
                <a16:creationId xmlns:a16="http://schemas.microsoft.com/office/drawing/2014/main" id="{ABD9F071-BFBC-4DA1-B34C-5CCB8A64D2D1}"/>
              </a:ext>
            </a:extLst>
          </p:cNvPr>
          <p:cNvSpPr/>
          <p:nvPr/>
        </p:nvSpPr>
        <p:spPr>
          <a:xfrm>
            <a:off x="5014990" y="9122868"/>
            <a:ext cx="648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発行者氏名</a:t>
            </a:r>
          </a:p>
        </p:txBody>
      </p:sp>
      <p:sp>
        <p:nvSpPr>
          <p:cNvPr id="26" name="正方形/長方形 25">
            <a:extLst>
              <a:ext uri="{FF2B5EF4-FFF2-40B4-BE49-F238E27FC236}">
                <a16:creationId xmlns:a16="http://schemas.microsoft.com/office/drawing/2014/main" id="{022B2399-EDA3-4537-A4B7-0A035A42ECC7}"/>
              </a:ext>
            </a:extLst>
          </p:cNvPr>
          <p:cNvSpPr/>
          <p:nvPr/>
        </p:nvSpPr>
        <p:spPr>
          <a:xfrm>
            <a:off x="2251618" y="1947524"/>
            <a:ext cx="1031332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境界層該当者住所</a:t>
            </a:r>
          </a:p>
        </p:txBody>
      </p:sp>
      <p:sp>
        <p:nvSpPr>
          <p:cNvPr id="27" name="正方形/長方形 26">
            <a:extLst>
              <a:ext uri="{FF2B5EF4-FFF2-40B4-BE49-F238E27FC236}">
                <a16:creationId xmlns:a16="http://schemas.microsoft.com/office/drawing/2014/main" id="{CFA90CD4-F58B-4C9B-92B0-642A48B52DA8}"/>
              </a:ext>
            </a:extLst>
          </p:cNvPr>
          <p:cNvSpPr/>
          <p:nvPr/>
        </p:nvSpPr>
        <p:spPr>
          <a:xfrm>
            <a:off x="2251617" y="2432848"/>
            <a:ext cx="1031331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境界層該当者氏名</a:t>
            </a:r>
          </a:p>
        </p:txBody>
      </p: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E62D0F41-16AF-4D47-B798-0918E8D32C6B}"/>
              </a:ext>
            </a:extLst>
          </p:cNvPr>
          <p:cNvSpPr/>
          <p:nvPr/>
        </p:nvSpPr>
        <p:spPr>
          <a:xfrm>
            <a:off x="2480218" y="4403470"/>
            <a:ext cx="735422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決定年月日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5" name="正方形/長方形 24">
            <a:extLst>
              <a:ext uri="{FF2B5EF4-FFF2-40B4-BE49-F238E27FC236}">
                <a16:creationId xmlns:a16="http://schemas.microsoft.com/office/drawing/2014/main" id="{956769E1-733E-4E85-AA99-694B51082160}"/>
              </a:ext>
            </a:extLst>
          </p:cNvPr>
          <p:cNvSpPr/>
          <p:nvPr/>
        </p:nvSpPr>
        <p:spPr>
          <a:xfrm>
            <a:off x="3779717" y="5285299"/>
            <a:ext cx="635794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負担上限額</a:t>
            </a:r>
          </a:p>
        </p:txBody>
      </p:sp>
      <p:sp>
        <p:nvSpPr>
          <p:cNvPr id="30" name="正方形/長方形 29">
            <a:extLst>
              <a:ext uri="{FF2B5EF4-FFF2-40B4-BE49-F238E27FC236}">
                <a16:creationId xmlns:a16="http://schemas.microsoft.com/office/drawing/2014/main" id="{BE3DB527-CCA9-4596-A802-95A54F2A2E6A}"/>
              </a:ext>
            </a:extLst>
          </p:cNvPr>
          <p:cNvSpPr/>
          <p:nvPr/>
        </p:nvSpPr>
        <p:spPr>
          <a:xfrm>
            <a:off x="4782102" y="3043462"/>
            <a:ext cx="807882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決定区分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</a:t>
            </a:r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72237738-7249-4319-A34A-E2FEF82275DF}"/>
              </a:ext>
            </a:extLst>
          </p:cNvPr>
          <p:cNvSpPr/>
          <p:nvPr/>
        </p:nvSpPr>
        <p:spPr>
          <a:xfrm>
            <a:off x="898045" y="3199633"/>
            <a:ext cx="1316517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決定区分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</a:t>
            </a:r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2" name="正方形/長方形 31">
            <a:extLst>
              <a:ext uri="{FF2B5EF4-FFF2-40B4-BE49-F238E27FC236}">
                <a16:creationId xmlns:a16="http://schemas.microsoft.com/office/drawing/2014/main" id="{16A8562D-0FCA-4E90-BF01-5E96BF3EBE60}"/>
              </a:ext>
            </a:extLst>
          </p:cNvPr>
          <p:cNvSpPr/>
          <p:nvPr/>
        </p:nvSpPr>
        <p:spPr>
          <a:xfrm>
            <a:off x="898045" y="4403470"/>
            <a:ext cx="1316517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決定区分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</a:t>
            </a:r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30EBB97E-850F-6487-4DD8-C4F9F5BE8037}"/>
              </a:ext>
            </a:extLst>
          </p:cNvPr>
          <p:cNvSpPr/>
          <p:nvPr/>
        </p:nvSpPr>
        <p:spPr>
          <a:xfrm>
            <a:off x="1790699" y="1947524"/>
            <a:ext cx="302711" cy="12858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住所</a:t>
            </a: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CBC98C64-FF2A-EC30-6987-26EA0159F3E3}"/>
              </a:ext>
            </a:extLst>
          </p:cNvPr>
          <p:cNvSpPr/>
          <p:nvPr/>
        </p:nvSpPr>
        <p:spPr>
          <a:xfrm>
            <a:off x="1790699" y="2443353"/>
            <a:ext cx="302711" cy="12858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</a:p>
        </p:txBody>
      </p:sp>
      <p:sp>
        <p:nvSpPr>
          <p:cNvPr id="10" name="Rectangle 109">
            <a:extLst>
              <a:ext uri="{FF2B5EF4-FFF2-40B4-BE49-F238E27FC236}">
                <a16:creationId xmlns:a16="http://schemas.microsoft.com/office/drawing/2014/main" id="{D75A313F-3910-33BC-CF7A-4C41FAA71AD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0495" y="4352348"/>
            <a:ext cx="5760000" cy="230832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algn="l" defTabSz="914400" rtl="0" eaLnBrk="0" fontAlgn="base" latinLnBrk="0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（</a:t>
            </a:r>
            <a:r>
              <a:rPr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1</a:t>
            </a:r>
            <a:r>
              <a:rPr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）　</a:t>
            </a:r>
          </a:p>
        </p:txBody>
      </p:sp>
      <p:sp>
        <p:nvSpPr>
          <p:cNvPr id="11" name="Rectangle 109">
            <a:extLst>
              <a:ext uri="{FF2B5EF4-FFF2-40B4-BE49-F238E27FC236}">
                <a16:creationId xmlns:a16="http://schemas.microsoft.com/office/drawing/2014/main" id="{86FA8776-D746-F463-1D72-9064881173D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0495" y="4820955"/>
            <a:ext cx="5760000" cy="230832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algn="l" defTabSz="914400" rtl="0" eaLnBrk="0" fontAlgn="base" latinLnBrk="0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（</a:t>
            </a:r>
            <a:r>
              <a:rPr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2</a:t>
            </a:r>
            <a:r>
              <a:rPr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）　保護を要しない理由　　　　　　　　　</a:t>
            </a:r>
          </a:p>
        </p:txBody>
      </p:sp>
      <p:sp>
        <p:nvSpPr>
          <p:cNvPr id="12" name="Rectangle 109">
            <a:extLst>
              <a:ext uri="{FF2B5EF4-FFF2-40B4-BE49-F238E27FC236}">
                <a16:creationId xmlns:a16="http://schemas.microsoft.com/office/drawing/2014/main" id="{0A463CC3-A8D9-568A-71C0-864FE5156BF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2318" y="5047629"/>
            <a:ext cx="5760000" cy="230832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algn="l" defTabSz="914400" rtl="0" eaLnBrk="0" fontAlgn="base" latinLnBrk="0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　　</a:t>
            </a:r>
            <a:r>
              <a:rPr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1</a:t>
            </a:r>
            <a:r>
              <a:rPr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　特定医療の負担上限月額の減額を要する場合</a:t>
            </a:r>
            <a:endParaRPr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</p:txBody>
      </p:sp>
      <p:sp>
        <p:nvSpPr>
          <p:cNvPr id="36" name="正方形/長方形 35">
            <a:extLst>
              <a:ext uri="{FF2B5EF4-FFF2-40B4-BE49-F238E27FC236}">
                <a16:creationId xmlns:a16="http://schemas.microsoft.com/office/drawing/2014/main" id="{8F860F24-89C5-8445-6B69-770952B0D5E2}"/>
              </a:ext>
            </a:extLst>
          </p:cNvPr>
          <p:cNvSpPr/>
          <p:nvPr/>
        </p:nvSpPr>
        <p:spPr>
          <a:xfrm>
            <a:off x="726595" y="5801717"/>
            <a:ext cx="1316517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保護を要しない理由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</a:t>
            </a:r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8" name="正方形/長方形 37">
            <a:extLst>
              <a:ext uri="{FF2B5EF4-FFF2-40B4-BE49-F238E27FC236}">
                <a16:creationId xmlns:a16="http://schemas.microsoft.com/office/drawing/2014/main" id="{C4A73B3B-AD8C-F294-A01D-08FADBD0CE81}"/>
              </a:ext>
            </a:extLst>
          </p:cNvPr>
          <p:cNvSpPr/>
          <p:nvPr/>
        </p:nvSpPr>
        <p:spPr>
          <a:xfrm>
            <a:off x="726595" y="6409862"/>
            <a:ext cx="1316517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保護を要しない理由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</a:t>
            </a:r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" name="Rectangle 109">
            <a:extLst>
              <a:ext uri="{FF2B5EF4-FFF2-40B4-BE49-F238E27FC236}">
                <a16:creationId xmlns:a16="http://schemas.microsoft.com/office/drawing/2014/main" id="{F4ECE897-F702-29B7-C66B-35DB3808B6B5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9000" y="3635579"/>
            <a:ext cx="5760000" cy="230832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algn="ctr" defTabSz="914400" rtl="0" eaLnBrk="0" fontAlgn="base" latinLnBrk="0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記</a:t>
            </a:r>
          </a:p>
        </p:txBody>
      </p:sp>
    </p:spTree>
    <p:extLst>
      <p:ext uri="{BB962C8B-B14F-4D97-AF65-F5344CB8AC3E}">
        <p14:creationId xmlns:p14="http://schemas.microsoft.com/office/powerpoint/2010/main" val="866246079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72D4258CA3517149908D3B60E55ECCDC" ma:contentTypeVersion="12" ma:contentTypeDescription="新しいドキュメントを作成します。" ma:contentTypeScope="" ma:versionID="350a3e05cfc9448cbdfd885596026917">
  <xsd:schema xmlns:xsd="http://www.w3.org/2001/XMLSchema" xmlns:xs="http://www.w3.org/2001/XMLSchema" xmlns:p="http://schemas.microsoft.com/office/2006/metadata/properties" xmlns:ns2="c97f0004-81d4-41ad-b834-2a96fc4591f7" xmlns:ns3="e0e86db0-997c-4cb6-bb34-f88ecb8e7e9c" targetNamespace="http://schemas.microsoft.com/office/2006/metadata/properties" ma:root="true" ma:fieldsID="9ec266417867f1dbbd30afd7b59ffe9d" ns2:_="" ns3:_="">
    <xsd:import namespace="c97f0004-81d4-41ad-b834-2a96fc4591f7"/>
    <xsd:import namespace="e0e86db0-997c-4cb6-bb34-f88ecb8e7e9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7f0004-81d4-41ad-b834-2a96fc4591f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0347f584-7be2-4218-8e94-402d99aedf0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0e86db0-997c-4cb6-bb34-f88ecb8e7e9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36aac64e-280c-4bc3-b731-e4caf737c02e}" ma:internalName="TaxCatchAll" ma:showField="CatchAllData" ma:web="e0e86db0-997c-4cb6-bb34-f88ecb8e7e9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0e86db0-997c-4cb6-bb34-f88ecb8e7e9c" xsi:nil="true"/>
    <lcf76f155ced4ddcb4097134ff3c332f xmlns="c97f0004-81d4-41ad-b834-2a96fc4591f7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AD4D28CF-837E-4B9D-8FC0-34FE2E964BB9}"/>
</file>

<file path=customXml/itemProps2.xml><?xml version="1.0" encoding="utf-8"?>
<ds:datastoreItem xmlns:ds="http://schemas.openxmlformats.org/officeDocument/2006/customXml" ds:itemID="{6E2CA671-6CBD-4F72-8905-DDAE95A69DC8}"/>
</file>

<file path=customXml/itemProps3.xml><?xml version="1.0" encoding="utf-8"?>
<ds:datastoreItem xmlns:ds="http://schemas.openxmlformats.org/officeDocument/2006/customXml" ds:itemID="{566D0AD3-5055-4FFA-A782-0E60258AFC1D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1112</TotalTime>
  <Words>164</Words>
  <PresentationFormat>A4 210 x 297 mm</PresentationFormat>
  <Paragraphs>28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2022-01-20T04:34:58Z</dcterms:created>
  <dcterms:modified xsi:type="dcterms:W3CDTF">2023-03-13T01:48:39Z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2022-04-22T02:11:13Z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a3c98c2a-b2ca-4a34-aec4-60f5fe393cbb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0x01010072D4258CA3517149908D3B60E55ECCDC</vt:lpwstr>
  </property>
</Properties>
</file>