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09297"/>
            <a:ext cx="2243183" cy="934772"/>
            <a:chOff x="4074450" y="609297"/>
            <a:chExt cx="2243183" cy="934772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E643FDF-BB85-460D-B30B-A34A63A20135}"/>
                </a:ext>
              </a:extLst>
            </p:cNvPr>
            <p:cNvSpPr/>
            <p:nvPr/>
          </p:nvSpPr>
          <p:spPr>
            <a:xfrm>
              <a:off x="5655900" y="60929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425328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7888EE-43F5-1B6C-0E7E-9631A16DA5C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516659-301F-48E4-98D6-4EAD8CD7A742}"/>
</file>

<file path=customXml/itemProps2.xml><?xml version="1.0" encoding="utf-8"?>
<ds:datastoreItem xmlns:ds="http://schemas.openxmlformats.org/officeDocument/2006/customXml" ds:itemID="{5EEC3CDC-FFCC-4C23-A840-64FF9BA33D46}"/>
</file>

<file path=customXml/itemProps3.xml><?xml version="1.0" encoding="utf-8"?>
<ds:datastoreItem xmlns:ds="http://schemas.openxmlformats.org/officeDocument/2006/customXml" ds:itemID="{C33DC820-8DFF-4249-9481-29842A3BD76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147</Words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