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1533"/>
              </p:ext>
            </p:extLst>
          </p:nvPr>
        </p:nvGraphicFramePr>
        <p:xfrm>
          <a:off x="551748" y="2028015"/>
          <a:ext cx="5761363" cy="7087541"/>
        </p:xfrm>
        <a:graphic>
          <a:graphicData uri="http://schemas.openxmlformats.org/drawingml/2006/table">
            <a:tbl>
              <a:tblPr/>
              <a:tblGrid>
                <a:gridCol w="163358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39217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858151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024485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779896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818511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141636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事項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99293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kumimoji="1" lang="ja-JP" altLang="en-US" dirty="0"/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9229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82609C-B3C7-4D02-8A15-C737E949FCF7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2945A-9077-4D85-AB6D-30D4D0A46B3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8E9BE46-1F12-4CF6-B7F2-A73D005909E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B931364-9D08-48AD-9A7F-884D7C04427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A1B9D25A-3E49-4DD1-BB79-154517408A8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260CD6E-B2D1-4F78-A4AD-1B5AE3953362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F4AD168-4632-438C-921E-7E68E19EECB3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414110C-BD8E-49A0-BCEE-AA8747F3D0B0}"/>
              </a:ext>
            </a:extLst>
          </p:cNvPr>
          <p:cNvSpPr/>
          <p:nvPr/>
        </p:nvSpPr>
        <p:spPr>
          <a:xfrm>
            <a:off x="5600700" y="1314761"/>
            <a:ext cx="68773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78" name="Rectangle 109">
            <a:extLst>
              <a:ext uri="{FF2B5EF4-FFF2-40B4-BE49-F238E27FC236}">
                <a16:creationId xmlns:a16="http://schemas.microsoft.com/office/drawing/2014/main" id="{C9A1CABF-319C-4D67-9CE9-36019786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条調査回答書（銀行支店・その他金融）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294B8D6-CE88-4C4D-A2F7-E105F4A5DB82}"/>
              </a:ext>
            </a:extLst>
          </p:cNvPr>
          <p:cNvSpPr/>
          <p:nvPr/>
        </p:nvSpPr>
        <p:spPr>
          <a:xfrm>
            <a:off x="3063558" y="9505279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45FB0E9-644C-4306-BFE5-12F69D34F3F8}"/>
              </a:ext>
            </a:extLst>
          </p:cNvPr>
          <p:cNvSpPr/>
          <p:nvPr/>
        </p:nvSpPr>
        <p:spPr>
          <a:xfrm>
            <a:off x="3063558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37B07C5-BCF7-49A4-AC15-F1012662BDA1}"/>
              </a:ext>
            </a:extLst>
          </p:cNvPr>
          <p:cNvSpPr/>
          <p:nvPr/>
        </p:nvSpPr>
        <p:spPr>
          <a:xfrm>
            <a:off x="4134051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4A108D9-0E92-4532-8363-5D73ECB73D62}"/>
              </a:ext>
            </a:extLst>
          </p:cNvPr>
          <p:cNvSpPr/>
          <p:nvPr/>
        </p:nvSpPr>
        <p:spPr>
          <a:xfrm>
            <a:off x="4134051" y="950527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BFD721C4-B245-469D-8CD5-96E262E2C73C}"/>
              </a:ext>
            </a:extLst>
          </p:cNvPr>
          <p:cNvSpPr/>
          <p:nvPr/>
        </p:nvSpPr>
        <p:spPr>
          <a:xfrm>
            <a:off x="4944251" y="934417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DB1229D-3725-49F8-94E4-98DA88EDCEC1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9CCEDC4-89A7-450B-9EEA-A0393AFC61F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61239EB-8D2B-4105-AF06-1EC3B2F68C8E}"/>
              </a:ext>
            </a:extLst>
          </p:cNvPr>
          <p:cNvSpPr/>
          <p:nvPr/>
        </p:nvSpPr>
        <p:spPr>
          <a:xfrm>
            <a:off x="1065648" y="251534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F3DCE30-343B-4114-9493-2D1135667563}"/>
              </a:ext>
            </a:extLst>
          </p:cNvPr>
          <p:cNvSpPr/>
          <p:nvPr/>
        </p:nvSpPr>
        <p:spPr>
          <a:xfrm>
            <a:off x="1065648" y="292253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E2D8F40-1645-45ED-87D7-BE6D17CCAE3F}"/>
              </a:ext>
            </a:extLst>
          </p:cNvPr>
          <p:cNvSpPr/>
          <p:nvPr/>
        </p:nvSpPr>
        <p:spPr>
          <a:xfrm>
            <a:off x="4138622" y="2386753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58C2500-B050-4614-8390-FC69C0079963}"/>
              </a:ext>
            </a:extLst>
          </p:cNvPr>
          <p:cNvSpPr/>
          <p:nvPr/>
        </p:nvSpPr>
        <p:spPr>
          <a:xfrm>
            <a:off x="4138622" y="2554928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6E0D09-F75C-4F83-BBD0-9F3EEFEB4B25}"/>
              </a:ext>
            </a:extLst>
          </p:cNvPr>
          <p:cNvSpPr/>
          <p:nvPr/>
        </p:nvSpPr>
        <p:spPr>
          <a:xfrm>
            <a:off x="575282" y="4438791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0844BC8-B04C-4DA4-B96C-6B395D88FBFD}"/>
              </a:ext>
            </a:extLst>
          </p:cNvPr>
          <p:cNvSpPr/>
          <p:nvPr/>
        </p:nvSpPr>
        <p:spPr>
          <a:xfrm>
            <a:off x="752279" y="433423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349161-931D-486C-B89F-7BB067A53646}"/>
              </a:ext>
            </a:extLst>
          </p:cNvPr>
          <p:cNvSpPr/>
          <p:nvPr/>
        </p:nvSpPr>
        <p:spPr>
          <a:xfrm>
            <a:off x="752278" y="4489658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A5E1466-EBA4-4F85-8B3F-D2AA3E4DCB17}"/>
              </a:ext>
            </a:extLst>
          </p:cNvPr>
          <p:cNvSpPr/>
          <p:nvPr/>
        </p:nvSpPr>
        <p:spPr>
          <a:xfrm>
            <a:off x="752278" y="465783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713398-3039-418B-8697-E9EA9DC3422A}"/>
              </a:ext>
            </a:extLst>
          </p:cNvPr>
          <p:cNvSpPr/>
          <p:nvPr/>
        </p:nvSpPr>
        <p:spPr>
          <a:xfrm>
            <a:off x="752277" y="4821562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69533AB-B1FD-4E24-B9FC-DA924D523604}"/>
              </a:ext>
            </a:extLst>
          </p:cNvPr>
          <p:cNvSpPr/>
          <p:nvPr/>
        </p:nvSpPr>
        <p:spPr>
          <a:xfrm>
            <a:off x="752277" y="498439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8575930-B600-47D6-BDA5-8B93EA21D603}"/>
              </a:ext>
            </a:extLst>
          </p:cNvPr>
          <p:cNvSpPr/>
          <p:nvPr/>
        </p:nvSpPr>
        <p:spPr>
          <a:xfrm>
            <a:off x="4119787" y="2792445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5F7E7A0-C499-41FE-96A3-056E7BF56B20}"/>
              </a:ext>
            </a:extLst>
          </p:cNvPr>
          <p:cNvSpPr/>
          <p:nvPr/>
        </p:nvSpPr>
        <p:spPr>
          <a:xfrm>
            <a:off x="4944251" y="950527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B11A523-4228-7195-12A6-F14204BF2849}"/>
              </a:ext>
            </a:extLst>
          </p:cNvPr>
          <p:cNvSpPr/>
          <p:nvPr/>
        </p:nvSpPr>
        <p:spPr>
          <a:xfrm>
            <a:off x="1065648" y="321802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8F29F6-4969-47E8-B894-4F774E1A8440}"/>
</file>

<file path=customXml/itemProps2.xml><?xml version="1.0" encoding="utf-8"?>
<ds:datastoreItem xmlns:ds="http://schemas.openxmlformats.org/officeDocument/2006/customXml" ds:itemID="{CEFECC38-EC8F-4B94-82DC-EC9BD257D442}"/>
</file>

<file path=customXml/itemProps3.xml><?xml version="1.0" encoding="utf-8"?>
<ds:datastoreItem xmlns:ds="http://schemas.openxmlformats.org/officeDocument/2006/customXml" ds:itemID="{83B31CDA-B359-41CA-8426-3D64EFD5364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130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58417a7e-186f-4485-80aa-e4e0466d3e2d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