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333B5B-249E-47AF-BB93-06CE52FFA464}"/>
</file>

<file path=customXml/itemProps2.xml><?xml version="1.0" encoding="utf-8"?>
<ds:datastoreItem xmlns:ds="http://schemas.openxmlformats.org/officeDocument/2006/customXml" ds:itemID="{350C8635-BD31-459B-8F18-FD56AD279E06}"/>
</file>

<file path=customXml/itemProps3.xml><?xml version="1.0" encoding="utf-8"?>
<ds:datastoreItem xmlns:ds="http://schemas.openxmlformats.org/officeDocument/2006/customXml" ds:itemID="{3C416854-1BEE-48E8-A92D-352D468894D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