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6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13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102530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1682998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1" y="1851901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0346" y="2020804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6860"/>
              </p:ext>
            </p:extLst>
          </p:nvPr>
        </p:nvGraphicFramePr>
        <p:xfrm>
          <a:off x="152121" y="3828696"/>
          <a:ext cx="6335272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194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1270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340242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062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45392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23798" y="2009387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A84E3E-E9A7-4CBA-B9A6-D2AE211C1B90}"/>
              </a:ext>
            </a:extLst>
          </p:cNvPr>
          <p:cNvSpPr/>
          <p:nvPr/>
        </p:nvSpPr>
        <p:spPr>
          <a:xfrm>
            <a:off x="3423798" y="2345905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682423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419972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317786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53751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・必ず福祉事務所へ直送してください。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・また、受診なしの場合は未使用の欄に「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31359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52408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437657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437657"/>
            <a:ext cx="32924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05057" y="4398489"/>
            <a:ext cx="113386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20665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39829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58993" y="439524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874601" y="438376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097321" y="4357725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7E1F1F-D272-42A6-9958-362D4E0AC1FD}"/>
              </a:ext>
            </a:extLst>
          </p:cNvPr>
          <p:cNvSpPr/>
          <p:nvPr/>
        </p:nvSpPr>
        <p:spPr>
          <a:xfrm>
            <a:off x="5205413" y="1495824"/>
            <a:ext cx="9525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3E00AF-823C-4507-995A-E4FEE7F50E94}"/>
              </a:ext>
            </a:extLst>
          </p:cNvPr>
          <p:cNvSpPr/>
          <p:nvPr/>
        </p:nvSpPr>
        <p:spPr>
          <a:xfrm>
            <a:off x="613940" y="1504204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C4F858A-84F7-4232-A8D5-C1CF5B98D953}"/>
              </a:ext>
            </a:extLst>
          </p:cNvPr>
          <p:cNvSpPr/>
          <p:nvPr/>
        </p:nvSpPr>
        <p:spPr>
          <a:xfrm>
            <a:off x="1204070" y="2015165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F24462-C10F-4C8F-9796-DD738FD1BA52}"/>
              </a:ext>
            </a:extLst>
          </p:cNvPr>
          <p:cNvGrpSpPr/>
          <p:nvPr/>
        </p:nvGrpSpPr>
        <p:grpSpPr>
          <a:xfrm>
            <a:off x="4252786" y="186810"/>
            <a:ext cx="2234607" cy="365760"/>
            <a:chOff x="3645000" y="1370007"/>
            <a:chExt cx="2234607" cy="36576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C6456BDF-B352-4E5F-B5DA-DD29DFE0DE6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B739941-A89A-42D9-A9D4-2A6443E1046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67A94F7-C5D7-4EA8-8584-27D9038295DC}"/>
              </a:ext>
            </a:extLst>
          </p:cNvPr>
          <p:cNvSpPr/>
          <p:nvPr/>
        </p:nvSpPr>
        <p:spPr>
          <a:xfrm>
            <a:off x="610346" y="672143"/>
            <a:ext cx="5469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E9D80F-BF03-0C3F-7EAC-327C7972146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207C3A-D5AF-4776-BA54-861F6FC4F372}"/>
</file>

<file path=customXml/itemProps2.xml><?xml version="1.0" encoding="utf-8"?>
<ds:datastoreItem xmlns:ds="http://schemas.openxmlformats.org/officeDocument/2006/customXml" ds:itemID="{A1C7DB2D-B552-4079-A47B-8A1B4BCD547C}"/>
</file>

<file path=customXml/itemProps3.xml><?xml version="1.0" encoding="utf-8"?>
<ds:datastoreItem xmlns:ds="http://schemas.openxmlformats.org/officeDocument/2006/customXml" ds:itemID="{714EF4FF-4E20-4A94-A1B5-D0D90298CE9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219</Words>
  <PresentationFormat>A4 210 x 297 mm</PresentationFormat>
  <Paragraphs>81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