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4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3444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生活保護法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医療要否意見書・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給付券要否意見書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送付書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2545524"/>
              </p:ext>
            </p:extLst>
          </p:nvPr>
        </p:nvGraphicFramePr>
        <p:xfrm>
          <a:off x="356135" y="3262407"/>
          <a:ext cx="6179418" cy="45570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1987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51987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1511404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1000915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1219278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券種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8185446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1982822" y="3811271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DCD3A54-1DD4-43A5-A70A-EF7BDC004C5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B02BAB3-B2CF-41BC-A5D2-F53E0F69DBC3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DEE38FDF-1217-495E-8699-804355F6A0DB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下記のとおり生活保護法給付要否意見書を送付しますので、ご確認の上返送願います。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52" name="表 4">
            <a:extLst>
              <a:ext uri="{FF2B5EF4-FFF2-40B4-BE49-F238E27FC236}">
                <a16:creationId xmlns:a16="http://schemas.microsoft.com/office/drawing/2014/main" id="{49C6995C-C132-4597-B1C4-F29569070E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6716841"/>
              </p:ext>
            </p:extLst>
          </p:nvPr>
        </p:nvGraphicFramePr>
        <p:xfrm>
          <a:off x="356135" y="8089500"/>
          <a:ext cx="2831413" cy="88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1413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送付枚数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</a:tbl>
          </a:graphicData>
        </a:graphic>
      </p:graphicFrame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2987349" y="3809333"/>
            <a:ext cx="396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439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464990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925400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券種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568963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ABAF414-E374-4371-8DC7-FEB5D7CE3E66}"/>
              </a:ext>
            </a:extLst>
          </p:cNvPr>
          <p:cNvSpPr/>
          <p:nvPr/>
        </p:nvSpPr>
        <p:spPr>
          <a:xfrm>
            <a:off x="1330935" y="8628938"/>
            <a:ext cx="1039528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送付枚数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F4A126A5-D486-4E75-A0F9-7DB1A4E5DF62}"/>
              </a:ext>
            </a:extLst>
          </p:cNvPr>
          <p:cNvSpPr/>
          <p:nvPr/>
        </p:nvSpPr>
        <p:spPr>
          <a:xfrm>
            <a:off x="5672014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88E3C1B-353C-4590-9AE7-2D4834B4EEED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139A0506-8B0D-46DC-A480-D72A2EF3DDF0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B14BB92-6EAD-4313-A27F-CB58254096C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5629F6C-C0DB-4A08-8DEA-05BD8601FC86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703CF7CF-1F83-4CAF-AB01-C1319DEF1E17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2593701-0530-463B-93CD-AE3BE488C4D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253FCD56-BDC1-43BD-B0D6-2B479A106412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BAAD8104-6293-45AE-B948-DB4183A32DBD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3EA0F54-0124-449D-A6F8-268BB01B8490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30B7DCA4-F605-4C3E-944E-F78F04BEE92C}"/>
              </a:ext>
            </a:extLst>
          </p:cNvPr>
          <p:cNvSpPr txBox="1"/>
          <p:nvPr/>
        </p:nvSpPr>
        <p:spPr>
          <a:xfrm>
            <a:off x="575841" y="2949817"/>
            <a:ext cx="576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AB619C50-A9CD-8D24-3FBB-313B35B4D13F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A17F48C-4139-43CE-89EF-C1E3C9328ADD}"/>
</file>

<file path=customXml/itemProps2.xml><?xml version="1.0" encoding="utf-8"?>
<ds:datastoreItem xmlns:ds="http://schemas.openxmlformats.org/officeDocument/2006/customXml" ds:itemID="{96D1E41D-4CA7-4F82-9C84-294AC3D82FC4}"/>
</file>

<file path=customXml/itemProps3.xml><?xml version="1.0" encoding="utf-8"?>
<ds:datastoreItem xmlns:ds="http://schemas.openxmlformats.org/officeDocument/2006/customXml" ds:itemID="{9CE14A79-8BA1-493A-ACA1-EE313CBCF569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838</TotalTime>
  <Words>90</Words>
  <PresentationFormat>A4 210 x 297 mm</PresentationFormat>
  <Paragraphs>42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2022-11-24T07:25:00Z</cp:lastPrinted>
  <dcterms:created xsi:type="dcterms:W3CDTF">2022-01-20T04:34:58Z</dcterms:created>
  <dcterms:modified xsi:type="dcterms:W3CDTF">2024-12-13T06:37:10Z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