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AC4EBA5-D3EE-44B1-9928-35C6E536D1B3}"/>
</file>

<file path=customXml/itemProps2.xml><?xml version="1.0" encoding="utf-8"?>
<ds:datastoreItem xmlns:ds="http://schemas.openxmlformats.org/officeDocument/2006/customXml" ds:itemID="{437AD27B-2A23-4F72-990A-641AAFF156BB}"/>
</file>

<file path=customXml/itemProps3.xml><?xml version="1.0" encoding="utf-8"?>
<ds:datastoreItem xmlns:ds="http://schemas.openxmlformats.org/officeDocument/2006/customXml" ds:itemID="{B45F7D3D-9EC5-4592-B119-C38A7937407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