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5D356A-F336-4B77-B445-002E09DC5CA5}"/>
</file>

<file path=customXml/itemProps2.xml><?xml version="1.0" encoding="utf-8"?>
<ds:datastoreItem xmlns:ds="http://schemas.openxmlformats.org/officeDocument/2006/customXml" ds:itemID="{4C639AAA-11C7-4A77-B94C-4B7EFA1C8482}"/>
</file>

<file path=customXml/itemProps3.xml><?xml version="1.0" encoding="utf-8"?>
<ds:datastoreItem xmlns:ds="http://schemas.openxmlformats.org/officeDocument/2006/customXml" ds:itemID="{FF44D877-D88B-476D-A5CC-59EBC2500A1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