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2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32"/>
      </p:cViewPr>
      <p:guideLst>
        <p:guide orient="horz" pos="3052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03B41ED-84D3-5865-49D2-1E3AF97D238E}"/>
              </a:ext>
            </a:extLst>
          </p:cNvPr>
          <p:cNvSpPr/>
          <p:nvPr/>
        </p:nvSpPr>
        <p:spPr>
          <a:xfrm>
            <a:off x="5269062" y="3871841"/>
            <a:ext cx="290876" cy="140327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（続柄：　　　　　　）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戸籍謄本等の交付について（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戸籍謄本等発行依頼書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）</a:t>
            </a: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17628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472805"/>
            <a:ext cx="576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保護の決定又は実施のため（生活保護法第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項及び第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19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項から第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項）に必要となりますので、生活保護法第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29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条に基づき、下記の者の戸籍謄本等を交付願います。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郵便カスタマーバーコード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8450" y="8373587"/>
            <a:ext cx="1712261" cy="1251778"/>
            <a:chOff x="4410455" y="8217841"/>
            <a:chExt cx="1712261" cy="1251778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931857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934027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931857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5334791" y="9126818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330811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9126818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C3DFDED4-980E-80B2-6F8A-D32FA112C273}"/>
                </a:ext>
              </a:extLst>
            </p:cNvPr>
            <p:cNvSpPr/>
            <p:nvPr/>
          </p:nvSpPr>
          <p:spPr>
            <a:xfrm>
              <a:off x="4485590" y="8704377"/>
              <a:ext cx="910472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A56F33C-87C0-D2A1-1397-74B3F0436C8D}"/>
                </a:ext>
              </a:extLst>
            </p:cNvPr>
            <p:cNvSpPr/>
            <p:nvPr/>
          </p:nvSpPr>
          <p:spPr>
            <a:xfrm>
              <a:off x="4940827" y="9126818"/>
              <a:ext cx="339642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職位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89FB6AC-B412-40AB-AAC9-0669ADE949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575731"/>
              </p:ext>
            </p:extLst>
          </p:nvPr>
        </p:nvGraphicFramePr>
        <p:xfrm>
          <a:off x="624048" y="3554857"/>
          <a:ext cx="5772591" cy="4557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742822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742822">
                  <a:extLst>
                    <a:ext uri="{9D8B030D-6E8A-4147-A177-3AD203B41FA5}">
                      <a16:colId xmlns:a16="http://schemas.microsoft.com/office/drawing/2014/main" val="2074031542"/>
                    </a:ext>
                  </a:extLst>
                </a:gridCol>
                <a:gridCol w="1006492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</a:tblGrid>
              <a:tr h="4860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35757899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籍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筆　頭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72583023"/>
                  </a:ext>
                </a:extLst>
              </a:tr>
              <a:tr h="121306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戸籍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謄本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原戸籍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謄本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戸籍の附票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1173958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除籍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381385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792405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EC00BB1-D75F-46BB-99DC-B963639EFEDF}"/>
              </a:ext>
            </a:extLst>
          </p:cNvPr>
          <p:cNvSpPr/>
          <p:nvPr/>
        </p:nvSpPr>
        <p:spPr>
          <a:xfrm>
            <a:off x="2123072" y="3751050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2DCD21A-BC88-4E10-A7BD-C2AD0AC21008}"/>
              </a:ext>
            </a:extLst>
          </p:cNvPr>
          <p:cNvSpPr/>
          <p:nvPr/>
        </p:nvSpPr>
        <p:spPr>
          <a:xfrm>
            <a:off x="2123072" y="4208321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78BF3480-C15F-4007-B3D9-4C05CED90EAB}"/>
              </a:ext>
            </a:extLst>
          </p:cNvPr>
          <p:cNvSpPr/>
          <p:nvPr/>
        </p:nvSpPr>
        <p:spPr>
          <a:xfrm>
            <a:off x="2123071" y="4645222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8D6523F-B13F-46BD-83E5-04B96C444BA7}"/>
              </a:ext>
            </a:extLst>
          </p:cNvPr>
          <p:cNvSpPr/>
          <p:nvPr/>
        </p:nvSpPr>
        <p:spPr>
          <a:xfrm>
            <a:off x="2123070" y="5092241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本籍地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F873CD8-05C7-42A2-9F2B-CD1D7C92C274}"/>
              </a:ext>
            </a:extLst>
          </p:cNvPr>
          <p:cNvSpPr/>
          <p:nvPr/>
        </p:nvSpPr>
        <p:spPr>
          <a:xfrm>
            <a:off x="2123070" y="5536199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筆頭者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3E5D4953-3395-4C17-8223-1AE8D911B9E1}"/>
              </a:ext>
            </a:extLst>
          </p:cNvPr>
          <p:cNvSpPr/>
          <p:nvPr/>
        </p:nvSpPr>
        <p:spPr>
          <a:xfrm>
            <a:off x="2123070" y="7542122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F718AF7-CDD4-4EE6-74FD-BB88AACF073E}"/>
              </a:ext>
            </a:extLst>
          </p:cNvPr>
          <p:cNvSpPr/>
          <p:nvPr/>
        </p:nvSpPr>
        <p:spPr>
          <a:xfrm>
            <a:off x="5700350" y="3871841"/>
            <a:ext cx="29087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3A44BBC-8C8D-4074-A450-D025245FB728}"/>
</file>

<file path=customXml/itemProps2.xml><?xml version="1.0" encoding="utf-8"?>
<ds:datastoreItem xmlns:ds="http://schemas.openxmlformats.org/officeDocument/2006/customXml" ds:itemID="{057900C6-45EB-4B45-8E2E-B948DA2662DE}"/>
</file>

<file path=customXml/itemProps3.xml><?xml version="1.0" encoding="utf-8"?>
<ds:datastoreItem xmlns:ds="http://schemas.openxmlformats.org/officeDocument/2006/customXml" ds:itemID="{C8894E5D-0E31-484C-AF31-E1E32BB94E2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</TotalTime>
  <Words>153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2025-01-24T01:27:45Z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