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CA5300A-87FA-42D2-B5B6-1FE25E0F79EB}"/>
</file>

<file path=customXml/itemProps2.xml><?xml version="1.0" encoding="utf-8"?>
<ds:datastoreItem xmlns:ds="http://schemas.openxmlformats.org/officeDocument/2006/customXml" ds:itemID="{C0E31636-DF59-46CB-A214-6219D541BB87}"/>
</file>

<file path=customXml/itemProps3.xml><?xml version="1.0" encoding="utf-8"?>
<ds:datastoreItem xmlns:ds="http://schemas.openxmlformats.org/officeDocument/2006/customXml" ds:itemID="{44B424AE-8D95-4A0F-9D16-BCAC6F9406A7}"/>
</file>

<file path=docProps/app.xml><?xml version="1.0" encoding="utf-8"?>
<Properties xmlns="http://schemas.openxmlformats.org/officeDocument/2006/extended-properties" xmlns:vt="http://schemas.openxmlformats.org/officeDocument/2006/docPropsVTypes">
  <Template>Office Theme</Template>
  <TotalTime>193</TotalTime>
  <Words>1458</Words>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