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A7E07E-75FD-4849-BE79-7F7F552639E8}"/>
</file>

<file path=customXml/itemProps2.xml><?xml version="1.0" encoding="utf-8"?>
<ds:datastoreItem xmlns:ds="http://schemas.openxmlformats.org/officeDocument/2006/customXml" ds:itemID="{C21DFC3C-8F45-45C6-B503-48D0445972D7}"/>
</file>

<file path=customXml/itemProps3.xml><?xml version="1.0" encoding="utf-8"?>
<ds:datastoreItem xmlns:ds="http://schemas.openxmlformats.org/officeDocument/2006/customXml" ds:itemID="{08070B75-B317-4DA8-9318-0B077CD32A1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72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