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779F4A8-4ED0-4975-96ED-F7C3252F9981}"/>
</file>

<file path=customXml/itemProps2.xml><?xml version="1.0" encoding="utf-8"?>
<ds:datastoreItem xmlns:ds="http://schemas.openxmlformats.org/officeDocument/2006/customXml" ds:itemID="{88D94F06-6CB0-40BB-9BF3-3BA6CCCCA2E1}"/>
</file>

<file path=customXml/itemProps3.xml><?xml version="1.0" encoding="utf-8"?>
<ds:datastoreItem xmlns:ds="http://schemas.openxmlformats.org/officeDocument/2006/customXml" ds:itemID="{FDF17859-8773-487A-8EE9-63C15612FFB4}"/>
</file>

<file path=docProps/app.xml><?xml version="1.0" encoding="utf-8"?>
<Properties xmlns="http://schemas.openxmlformats.org/officeDocument/2006/extended-properties" xmlns:vt="http://schemas.openxmlformats.org/officeDocument/2006/docPropsVTypes">
  <Template>Office Theme</Template>
  <TotalTime>90</TotalTime>
  <Words>613</Words>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