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BC721FB-F927-4846-95D2-1665DA8582A6}"/>
</file>

<file path=customXml/itemProps2.xml><?xml version="1.0" encoding="utf-8"?>
<ds:datastoreItem xmlns:ds="http://schemas.openxmlformats.org/officeDocument/2006/customXml" ds:itemID="{6FC06E17-1B8F-450D-8D7F-19C8A766048A}"/>
</file>

<file path=customXml/itemProps3.xml><?xml version="1.0" encoding="utf-8"?>
<ds:datastoreItem xmlns:ds="http://schemas.openxmlformats.org/officeDocument/2006/customXml" ds:itemID="{4A181A47-3F47-4ABD-9C3D-19CD3256E3B3}"/>
</file>

<file path=docProps/app.xml><?xml version="1.0" encoding="utf-8"?>
<Properties xmlns="http://schemas.openxmlformats.org/officeDocument/2006/extended-properties" xmlns:vt="http://schemas.openxmlformats.org/officeDocument/2006/docPropsVTypes">
  <Template>Office Theme</Template>
  <TotalTime>59</TotalTime>
  <Words>206</Words>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