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6503231-08EF-4DB7-B2E9-1923E805F010}"/>
</file>

<file path=customXml/itemProps2.xml><?xml version="1.0" encoding="utf-8"?>
<ds:datastoreItem xmlns:ds="http://schemas.openxmlformats.org/officeDocument/2006/customXml" ds:itemID="{E0E064B8-8AFA-4806-9D48-85E484408FE1}"/>
</file>

<file path=customXml/itemProps3.xml><?xml version="1.0" encoding="utf-8"?>
<ds:datastoreItem xmlns:ds="http://schemas.openxmlformats.org/officeDocument/2006/customXml" ds:itemID="{3877A1A8-3E48-4CB1-9C66-9DC717A73AE6}"/>
</file>

<file path=docProps/app.xml><?xml version="1.0" encoding="utf-8"?>
<Properties xmlns="http://schemas.openxmlformats.org/officeDocument/2006/extended-properties" xmlns:vt="http://schemas.openxmlformats.org/officeDocument/2006/docPropsVTypes">
  <Template>Office Theme</Template>
  <TotalTime>617</TotalTime>
  <Words>133</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