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2.xml" ContentType="application/vnd.openxmlformats-officedocument.presentationml.tags+xml"/>
  <Override PartName="/ppt/tags/tag3.xml" ContentType="application/vnd.openxmlformats-officedocument.presentationml.tag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p:scale>
          <a:sx n="100" d="100"/>
          <a:sy n="100" d="100"/>
        </p:scale>
        <p:origin x="444" y="-55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2024/9/18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・就職</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申請者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就職する</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先</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（大学等名、会社名等）</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後の居住先（該当する□にチェックを入れてください。）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と異なる住居に居住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①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入学手続に着手していることが確認できる書類として、以下のいずれか</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する書類等の写し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②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進学に伴い転居する場合は、新たに居住する住居の賃貸借契約書等の写し等</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その他支給決定にあたり必要な書類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進学する者又は就職する者</a:t>
            </a: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申請者</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rgbClr val="FF0000"/>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753626"/>
            <a:ext cx="5760000" cy="312290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準備給付金振込先（</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申請者名義</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の口座に限ります。）</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1461509690"/>
              </p:ext>
            </p:extLst>
          </p:nvPr>
        </p:nvGraphicFramePr>
        <p:xfrm>
          <a:off x="861785" y="1744107"/>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1015311"/>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公金受取口座</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A60D6F8-82EF-44FE-91F0-2F7B7A94EAE3}"/>
</file>

<file path=customXml/itemProps2.xml><?xml version="1.0" encoding="utf-8"?>
<ds:datastoreItem xmlns:ds="http://schemas.openxmlformats.org/officeDocument/2006/customXml" ds:itemID="{55379E55-1876-405E-89C2-7A4E9A35B97A}"/>
</file>

<file path=customXml/itemProps3.xml><?xml version="1.0" encoding="utf-8"?>
<ds:datastoreItem xmlns:ds="http://schemas.openxmlformats.org/officeDocument/2006/customXml" ds:itemID="{2591DBDC-5A0D-47F0-8A37-5A46C1CB95A4}"/>
</file>

<file path=docProps/app.xml><?xml version="1.0" encoding="utf-8"?>
<Properties xmlns="http://schemas.openxmlformats.org/officeDocument/2006/extended-properties" xmlns:vt="http://schemas.openxmlformats.org/officeDocument/2006/docPropsVTypes">
  <Template>Office Theme</Template>
  <TotalTime>497</TotalTime>
  <Words>671</Words>
  <PresentationFormat>A4 210 x 297 mm</PresentationFormat>
  <Paragraphs>98</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2024-09-18T04:42:56Z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