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B76AC0B-6FE5-4A59-8F8A-0566DD72A6EF}"/>
</file>

<file path=customXml/itemProps2.xml><?xml version="1.0" encoding="utf-8"?>
<ds:datastoreItem xmlns:ds="http://schemas.openxmlformats.org/officeDocument/2006/customXml" ds:itemID="{7DD96763-124F-407B-890D-8699757CA289}"/>
</file>

<file path=customXml/itemProps3.xml><?xml version="1.0" encoding="utf-8"?>
<ds:datastoreItem xmlns:ds="http://schemas.openxmlformats.org/officeDocument/2006/customXml" ds:itemID="{621AC7D6-E337-49D8-8379-3A88687C8A6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