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varScale="1">
        <p:scale>
          <a:sx n="100" d="100"/>
          <a:sy n="100" d="100"/>
        </p:scale>
        <p:origin x="2274" y="252"/>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5C825430-481F-5240-A504-D57DCBFB9A40}"/>
              </a:ext>
            </a:extLst>
          </p:cNvPr>
          <p:cNvSpPr/>
          <p:nvPr/>
        </p:nvSpPr>
        <p:spPr>
          <a:xfrm>
            <a:off x="4633520" y="6514432"/>
            <a:ext cx="638960" cy="1440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8F866B0-3693-4AC9-9386-0E60AFE2FE49}"/>
</file>

<file path=customXml/itemProps2.xml><?xml version="1.0" encoding="utf-8"?>
<ds:datastoreItem xmlns:ds="http://schemas.openxmlformats.org/officeDocument/2006/customXml" ds:itemID="{7B804EC8-E074-40AC-A135-F216257ACBBD}"/>
</file>

<file path=customXml/itemProps3.xml><?xml version="1.0" encoding="utf-8"?>
<ds:datastoreItem xmlns:ds="http://schemas.openxmlformats.org/officeDocument/2006/customXml" ds:itemID="{28DE5721-D8AA-43F3-ACBE-DFEC687356E4}"/>
</file>

<file path=docProps/app.xml><?xml version="1.0" encoding="utf-8"?>
<Properties xmlns="http://schemas.openxmlformats.org/officeDocument/2006/extended-properties" xmlns:vt="http://schemas.openxmlformats.org/officeDocument/2006/docPropsVTypes">
  <Template>Office Theme</Template>
  <TotalTime>64</TotalTime>
  <Words>227</Words>
  <PresentationFormat>A4 210 x 297 mm</PresentationFormat>
  <Paragraphs>130</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2024-10-17T04:44:35Z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