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ags/tag4.xml" ContentType="application/vnd.openxmlformats-officedocument.presentationml.tags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133860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09F15BE-4FE1-453B-9FCC-1BBB9B66636F}"/>
</file>

<file path=customXml/itemProps2.xml><?xml version="1.0" encoding="utf-8"?>
<ds:datastoreItem xmlns:ds="http://schemas.openxmlformats.org/officeDocument/2006/customXml" ds:itemID="{AEE01190-E2E9-4847-A9B8-FFDCA8AE242E}"/>
</file>

<file path=customXml/itemProps3.xml><?xml version="1.0" encoding="utf-8"?>
<ds:datastoreItem xmlns:ds="http://schemas.openxmlformats.org/officeDocument/2006/customXml" ds:itemID="{9F8109CF-02EC-4040-B6B4-017F817C33F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636</Words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2023-03-10T02:29:52Z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