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6CD0EE-96C4-481D-811D-6278A24F4020}"/>
</file>

<file path=customXml/itemProps2.xml><?xml version="1.0" encoding="utf-8"?>
<ds:datastoreItem xmlns:ds="http://schemas.openxmlformats.org/officeDocument/2006/customXml" ds:itemID="{26F618F3-1A77-40C6-A7EC-220C10E25732}"/>
</file>

<file path=customXml/itemProps3.xml><?xml version="1.0" encoding="utf-8"?>
<ds:datastoreItem xmlns:ds="http://schemas.openxmlformats.org/officeDocument/2006/customXml" ds:itemID="{BC0DDDE5-2E2E-415A-B807-B8E6D35A162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97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