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94" y="96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次の者については、後日、医療券を送付しますので、よろしく診療方依頼します。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なお、入院の必要が認められる場合はご連絡ください。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485633-B530-4EFE-ADA2-26F3BB1E31E8}"/>
</file>

<file path=customXml/itemProps2.xml><?xml version="1.0" encoding="utf-8"?>
<ds:datastoreItem xmlns:ds="http://schemas.openxmlformats.org/officeDocument/2006/customXml" ds:itemID="{3E05D964-27C0-47E5-ACAB-C286EB4AA0B8}"/>
</file>

<file path=customXml/itemProps3.xml><?xml version="1.0" encoding="utf-8"?>
<ds:datastoreItem xmlns:ds="http://schemas.openxmlformats.org/officeDocument/2006/customXml" ds:itemID="{9616E479-2ED3-4E69-A822-D98BC3EDC8C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99</Words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2023-03-10T05:07:51Z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