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34A09F-1655-4837-8993-B82402192656}"/>
</file>

<file path=customXml/itemProps2.xml><?xml version="1.0" encoding="utf-8"?>
<ds:datastoreItem xmlns:ds="http://schemas.openxmlformats.org/officeDocument/2006/customXml" ds:itemID="{217DDF2E-3141-4CA4-81B4-F2204057517D}"/>
</file>

<file path=customXml/itemProps3.xml><?xml version="1.0" encoding="utf-8"?>
<ds:datastoreItem xmlns:ds="http://schemas.openxmlformats.org/officeDocument/2006/customXml" ds:itemID="{9C569E66-E1D3-4D1B-A485-6AE7ABB5ED5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