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2352" y="-37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　療　券　受　領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576901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41163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46632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77205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継続要否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転記状況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要・否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下記のとおり医療券を受領しました。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6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6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976858" y="3809332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AED0C5F4-88D6-409F-A887-B0B44C045B44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A6074EC3-2ACF-4E47-A360-B4AE58FFDDA1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68266F13-4614-4754-8FDC-E4D672399DFE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0EFFFE85-845F-489D-945D-E85E1A9A451B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710B091F-20CD-4202-B24B-44B4B441B9F3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D7331FA1-83AF-47E6-ABA3-F5E27D595E94}"/>
              </a:ext>
            </a:extLst>
          </p:cNvPr>
          <p:cNvGrpSpPr/>
          <p:nvPr/>
        </p:nvGrpSpPr>
        <p:grpSpPr>
          <a:xfrm>
            <a:off x="4430099" y="138667"/>
            <a:ext cx="2234607" cy="365760"/>
            <a:chOff x="3645000" y="1370007"/>
            <a:chExt cx="2234607" cy="365760"/>
          </a:xfrm>
          <a:noFill/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8FD39DF0-D1C2-4AF7-8B1D-C2FEEE94007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4291590-2424-4988-B1A7-733BD298DCF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8252CF9-DCE5-4820-A605-686FF32B71DB}"/>
              </a:ext>
            </a:extLst>
          </p:cNvPr>
          <p:cNvSpPr/>
          <p:nvPr/>
        </p:nvSpPr>
        <p:spPr>
          <a:xfrm>
            <a:off x="547685" y="593447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9671F81-E4E9-CD7B-7D2E-759395E94DBE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614B00B-DE25-421D-B752-363C6EA9E1A1}"/>
</file>

<file path=customXml/itemProps2.xml><?xml version="1.0" encoding="utf-8"?>
<ds:datastoreItem xmlns:ds="http://schemas.openxmlformats.org/officeDocument/2006/customXml" ds:itemID="{8BEA1EC5-97A9-4EFF-B938-B4610E2A0C9A}"/>
</file>

<file path=customXml/itemProps3.xml><?xml version="1.0" encoding="utf-8"?>
<ds:datastoreItem xmlns:ds="http://schemas.openxmlformats.org/officeDocument/2006/customXml" ds:itemID="{93997829-ACD5-4660-8159-1CE41A0E28C0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683</TotalTime>
  <Words>76</Words>
  <PresentationFormat>A4 210 x 297 mm</PresentationFormat>
  <Paragraphs>35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2025-01-24T02:00:32Z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