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81ADA1C-91E1-44C7-B8A0-9A28E8BF89C9}"/>
</file>

<file path=customXml/itemProps2.xml><?xml version="1.0" encoding="utf-8"?>
<ds:datastoreItem xmlns:ds="http://schemas.openxmlformats.org/officeDocument/2006/customXml" ds:itemID="{5240928F-B26D-4CBD-81BE-49D9FD692B39}"/>
</file>

<file path=customXml/itemProps3.xml><?xml version="1.0" encoding="utf-8"?>
<ds:datastoreItem xmlns:ds="http://schemas.openxmlformats.org/officeDocument/2006/customXml" ds:itemID="{7132D1B4-348B-418C-9E18-88EB2B21F065}"/>
</file>

<file path=docProps/app.xml><?xml version="1.0" encoding="utf-8"?>
<Properties xmlns="http://schemas.openxmlformats.org/officeDocument/2006/extended-properties" xmlns:vt="http://schemas.openxmlformats.org/officeDocument/2006/docPropsVTypes">
  <Template>Office Theme</Template>
  <TotalTime>1467</TotalTime>
  <Words>107</Words>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