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411D0C3-4152-434E-A19D-16674D8B6371}"/>
</file>

<file path=customXml/itemProps2.xml><?xml version="1.0" encoding="utf-8"?>
<ds:datastoreItem xmlns:ds="http://schemas.openxmlformats.org/officeDocument/2006/customXml" ds:itemID="{12FDBA7F-293B-404A-80DC-38C45D285EB4}"/>
</file>

<file path=customXml/itemProps3.xml><?xml version="1.0" encoding="utf-8"?>
<ds:datastoreItem xmlns:ds="http://schemas.openxmlformats.org/officeDocument/2006/customXml" ds:itemID="{7CAFAAAD-AC9B-428A-8FD3-4BA5CA4A34F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