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FE8E92F-3253-4DEE-9C5A-A1F56A73E5CD}"/>
</file>

<file path=customXml/itemProps2.xml><?xml version="1.0" encoding="utf-8"?>
<ds:datastoreItem xmlns:ds="http://schemas.openxmlformats.org/officeDocument/2006/customXml" ds:itemID="{6907FD03-F140-411F-B300-63C762367DEA}"/>
</file>

<file path=customXml/itemProps3.xml><?xml version="1.0" encoding="utf-8"?>
<ds:datastoreItem xmlns:ds="http://schemas.openxmlformats.org/officeDocument/2006/customXml" ds:itemID="{894F1312-5109-4DDC-9E2B-24CD86577BF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