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4DEE6F-AD3B-4613-8EB6-4858002B8CEC}"/>
</file>

<file path=customXml/itemProps2.xml><?xml version="1.0" encoding="utf-8"?>
<ds:datastoreItem xmlns:ds="http://schemas.openxmlformats.org/officeDocument/2006/customXml" ds:itemID="{9CE37AEF-3502-4F5C-8F2C-95F2B527E1FA}"/>
</file>

<file path=customXml/itemProps3.xml><?xml version="1.0" encoding="utf-8"?>
<ds:datastoreItem xmlns:ds="http://schemas.openxmlformats.org/officeDocument/2006/customXml" ds:itemID="{0F195EF7-3A36-4330-A41A-19B3028D540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