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3B0C10-074E-46FE-AC65-5F42B0A72FA2}"/>
</file>

<file path=customXml/itemProps2.xml><?xml version="1.0" encoding="utf-8"?>
<ds:datastoreItem xmlns:ds="http://schemas.openxmlformats.org/officeDocument/2006/customXml" ds:itemID="{CCB025CB-89F5-4B3F-91D7-F04EAF8C641D}"/>
</file>

<file path=customXml/itemProps3.xml><?xml version="1.0" encoding="utf-8"?>
<ds:datastoreItem xmlns:ds="http://schemas.openxmlformats.org/officeDocument/2006/customXml" ds:itemID="{A71AAB42-6C8C-4F4A-8E1A-D5B0F77CFB4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