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3444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7690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転記状況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2" ma:contentTypeDescription="新しいドキュメントを作成します。" ma:contentTypeScope="" ma:versionID="350a3e05cfc9448cbdfd885596026917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9ec266417867f1dbbd30afd7b59ffe9d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1B6C86-440E-41A5-A49F-A1AA9CB3D277}"/>
</file>

<file path=customXml/itemProps2.xml><?xml version="1.0" encoding="utf-8"?>
<ds:datastoreItem xmlns:ds="http://schemas.openxmlformats.org/officeDocument/2006/customXml" ds:itemID="{A3D8E499-BD34-4C76-825D-73EEE8120326}"/>
</file>

<file path=customXml/itemProps3.xml><?xml version="1.0" encoding="utf-8"?>
<ds:datastoreItem xmlns:ds="http://schemas.openxmlformats.org/officeDocument/2006/customXml" ds:itemID="{01269877-9C70-4F3A-B71A-9F87DCB69A0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76</Words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2024-10-24T04:42:32Z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