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changesInfos/changesInfo1.xml" ContentType="application/vnd.ms-powerpoint.changesinfo+xml"/>
  <Override PartName="/ppt/commentAuthors.xml" ContentType="application/vnd.openxmlformats-officedocument.presentationml.commentAuthors+xml"/>
  <Override PartName="/ppt/revisionInfo.xml" ContentType="application/vnd.ms-powerpoint.revisioninfo+xml"/>
  <Override PartName="/ppt/presProps.xml" ContentType="application/vnd.openxmlformats-officedocument.presentationml.presProps+xml"/>
  <Override PartName="/ppt/viewProps.xml" ContentType="application/vnd.openxmlformats-officedocument.presentationml.viewProp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theme/theme1.xml" ContentType="application/vnd.openxmlformats-officedocument.theme+xml"/>
  <Override PartName="/ppt/tags/tag1.xml" ContentType="application/vnd.openxmlformats-officedocument.presentationml.tags+xml"/>
  <Override PartName="/ppt/tableStyles.xml" ContentType="application/vnd.openxmlformats-officedocument.presentationml.tableStyl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2"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Okano, Takumi (JP - AB 岡野 匠)" initials="OT(A岡匠" lastIdx="3" clrIdx="0">
    <p:extLst>
      <p:ext uri="{19B8F6BF-5375-455C-9EA6-DF929625EA0E}">
        <p15:presenceInfo xmlns:p15="http://schemas.microsoft.com/office/powerpoint/2012/main" userId="S::takokano@abeam.com::5e6993cd-c762-4216-9694-73f272f7dbd8" providerId="AD"/>
      </p:ext>
    </p:extLst>
  </p:cmAuthor>
  <p:cmAuthor id="2" name="西田 章恵(nishida-akie.jj1)" initials="西田" lastIdx="1" clrIdx="1">
    <p:extLst>
      <p:ext uri="{19B8F6BF-5375-455C-9EA6-DF929625EA0E}">
        <p15:presenceInfo xmlns:p15="http://schemas.microsoft.com/office/powerpoint/2012/main" userId="S::NAXYO@lansys.mhlw.go.jp::4d7a11ec-2f4c-41c5-b1a8-e4af30876b8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473994E-3D52-405E-9833-F23A903BBAF7}" v="3" dt="2023-03-24T03:11:40.211"/>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p:scale>
          <a:sx n="75" d="100"/>
          <a:sy n="75" d="100"/>
        </p:scale>
        <p:origin x="1680" y="-688"/>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13" Type="http://schemas.openxmlformats.org/officeDocument/2006/relationships/customXml" Target="../customXml/item3.xml"/><Relationship Id="rId3" Type="http://schemas.openxmlformats.org/officeDocument/2006/relationships/tags" Target="tags/tag1.xml"/><Relationship Id="rId7" Type="http://schemas.openxmlformats.org/officeDocument/2006/relationships/theme" Target="theme/theme1.xml"/><Relationship Id="rId12" Type="http://schemas.openxmlformats.org/officeDocument/2006/relationships/customXml" Target="../customXml/item2.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1.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commentAuthors" Target="commentAuthors.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Okano, Takumi (JP - AB 岡野 匠)" userId="5e6993cd-c762-4216-9694-73f272f7dbd8" providerId="ADAL" clId="{4473994E-3D52-405E-9833-F23A903BBAF7}"/>
    <pc:docChg chg="undo custSel modSld">
      <pc:chgData name="Okano, Takumi (JP - AB 岡野 匠)" userId="5e6993cd-c762-4216-9694-73f272f7dbd8" providerId="ADAL" clId="{4473994E-3D52-405E-9833-F23A903BBAF7}" dt="2023-03-24T03:11:55.326" v="87" actId="20577"/>
      <pc:docMkLst>
        <pc:docMk/>
      </pc:docMkLst>
      <pc:sldChg chg="addSp modSp mod">
        <pc:chgData name="Okano, Takumi (JP - AB 岡野 匠)" userId="5e6993cd-c762-4216-9694-73f272f7dbd8" providerId="ADAL" clId="{4473994E-3D52-405E-9833-F23A903BBAF7}" dt="2023-03-24T03:11:55.326" v="87" actId="20577"/>
        <pc:sldMkLst>
          <pc:docMk/>
          <pc:sldMk cId="361747639" sldId="262"/>
        </pc:sldMkLst>
        <pc:spChg chg="add mod">
          <ac:chgData name="Okano, Takumi (JP - AB 岡野 匠)" userId="5e6993cd-c762-4216-9694-73f272f7dbd8" providerId="ADAL" clId="{4473994E-3D52-405E-9833-F23A903BBAF7}" dt="2023-03-24T03:10:46.664" v="65" actId="465"/>
          <ac:spMkLst>
            <pc:docMk/>
            <pc:sldMk cId="361747639" sldId="262"/>
            <ac:spMk id="2" creationId="{0C8444A3-1551-B82F-3FB6-0178D0B6F2B7}"/>
          </ac:spMkLst>
        </pc:spChg>
        <pc:spChg chg="mod">
          <ac:chgData name="Okano, Takumi (JP - AB 岡野 匠)" userId="5e6993cd-c762-4216-9694-73f272f7dbd8" providerId="ADAL" clId="{4473994E-3D52-405E-9833-F23A903BBAF7}" dt="2023-03-24T03:11:05.957" v="68" actId="1076"/>
          <ac:spMkLst>
            <pc:docMk/>
            <pc:sldMk cId="361747639" sldId="262"/>
            <ac:spMk id="3" creationId="{C8413F5F-B736-461A-BCC8-C61A95952DF8}"/>
          </ac:spMkLst>
        </pc:spChg>
        <pc:spChg chg="add mod">
          <ac:chgData name="Okano, Takumi (JP - AB 岡野 匠)" userId="5e6993cd-c762-4216-9694-73f272f7dbd8" providerId="ADAL" clId="{4473994E-3D52-405E-9833-F23A903BBAF7}" dt="2023-03-24T03:11:10.631" v="69" actId="1076"/>
          <ac:spMkLst>
            <pc:docMk/>
            <pc:sldMk cId="361747639" sldId="262"/>
            <ac:spMk id="6" creationId="{72952ECD-115F-C271-49D8-A62B67172187}"/>
          </ac:spMkLst>
        </pc:spChg>
        <pc:spChg chg="mod">
          <ac:chgData name="Okano, Takumi (JP - AB 岡野 匠)" userId="5e6993cd-c762-4216-9694-73f272f7dbd8" providerId="ADAL" clId="{4473994E-3D52-405E-9833-F23A903BBAF7}" dt="2023-03-24T03:10:46.664" v="65" actId="465"/>
          <ac:spMkLst>
            <pc:docMk/>
            <pc:sldMk cId="361747639" sldId="262"/>
            <ac:spMk id="7" creationId="{BDF9A0DA-F69A-2117-3BE6-1E1070F86D00}"/>
          </ac:spMkLst>
        </pc:spChg>
        <pc:spChg chg="mod">
          <ac:chgData name="Okano, Takumi (JP - AB 岡野 匠)" userId="5e6993cd-c762-4216-9694-73f272f7dbd8" providerId="ADAL" clId="{4473994E-3D52-405E-9833-F23A903BBAF7}" dt="2023-03-24T03:10:46.664" v="65" actId="465"/>
          <ac:spMkLst>
            <pc:docMk/>
            <pc:sldMk cId="361747639" sldId="262"/>
            <ac:spMk id="8" creationId="{7172633B-C3D3-5627-DF69-2335C2317982}"/>
          </ac:spMkLst>
        </pc:spChg>
        <pc:spChg chg="mod">
          <ac:chgData name="Okano, Takumi (JP - AB 岡野 匠)" userId="5e6993cd-c762-4216-9694-73f272f7dbd8" providerId="ADAL" clId="{4473994E-3D52-405E-9833-F23A903BBAF7}" dt="2023-03-24T03:11:10.631" v="69" actId="1076"/>
          <ac:spMkLst>
            <pc:docMk/>
            <pc:sldMk cId="361747639" sldId="262"/>
            <ac:spMk id="9" creationId="{93BDA667-CED0-B256-1A18-4D388EF798AC}"/>
          </ac:spMkLst>
        </pc:spChg>
        <pc:spChg chg="add mod">
          <ac:chgData name="Okano, Takumi (JP - AB 岡野 匠)" userId="5e6993cd-c762-4216-9694-73f272f7dbd8" providerId="ADAL" clId="{4473994E-3D52-405E-9833-F23A903BBAF7}" dt="2023-03-24T03:10:46.664" v="65" actId="465"/>
          <ac:spMkLst>
            <pc:docMk/>
            <pc:sldMk cId="361747639" sldId="262"/>
            <ac:spMk id="10" creationId="{13DF9891-5012-9CBD-82EC-5574DA0B78E5}"/>
          </ac:spMkLst>
        </pc:spChg>
        <pc:spChg chg="add mod">
          <ac:chgData name="Okano, Takumi (JP - AB 岡野 匠)" userId="5e6993cd-c762-4216-9694-73f272f7dbd8" providerId="ADAL" clId="{4473994E-3D52-405E-9833-F23A903BBAF7}" dt="2023-03-24T03:11:10.631" v="69" actId="1076"/>
          <ac:spMkLst>
            <pc:docMk/>
            <pc:sldMk cId="361747639" sldId="262"/>
            <ac:spMk id="11" creationId="{9F1D0B4A-F848-057C-00C7-BE5A82DBC0E4}"/>
          </ac:spMkLst>
        </pc:spChg>
        <pc:spChg chg="mod">
          <ac:chgData name="Okano, Takumi (JP - AB 岡野 匠)" userId="5e6993cd-c762-4216-9694-73f272f7dbd8" providerId="ADAL" clId="{4473994E-3D52-405E-9833-F23A903BBAF7}" dt="2023-03-24T03:11:10.631" v="69" actId="1076"/>
          <ac:spMkLst>
            <pc:docMk/>
            <pc:sldMk cId="361747639" sldId="262"/>
            <ac:spMk id="12" creationId="{44E3A2C2-4426-B607-FE05-5324FCD6EA2E}"/>
          </ac:spMkLst>
        </pc:spChg>
        <pc:spChg chg="add mod">
          <ac:chgData name="Okano, Takumi (JP - AB 岡野 匠)" userId="5e6993cd-c762-4216-9694-73f272f7dbd8" providerId="ADAL" clId="{4473994E-3D52-405E-9833-F23A903BBAF7}" dt="2023-03-24T03:11:55.326" v="87" actId="20577"/>
          <ac:spMkLst>
            <pc:docMk/>
            <pc:sldMk cId="361747639" sldId="262"/>
            <ac:spMk id="14" creationId="{A5E2F445-686B-C193-76EE-8C81CFF3FBFD}"/>
          </ac:spMkLst>
        </pc:spChg>
        <pc:spChg chg="mod">
          <ac:chgData name="Okano, Takumi (JP - AB 岡野 匠)" userId="5e6993cd-c762-4216-9694-73f272f7dbd8" providerId="ADAL" clId="{4473994E-3D52-405E-9833-F23A903BBAF7}" dt="2023-03-24T03:11:10.631" v="69" actId="1076"/>
          <ac:spMkLst>
            <pc:docMk/>
            <pc:sldMk cId="361747639" sldId="262"/>
            <ac:spMk id="22" creationId="{90B586A6-1A1F-4C10-B4A6-357A39963D21}"/>
          </ac:spMkLst>
        </pc:spChg>
        <pc:spChg chg="mod">
          <ac:chgData name="Okano, Takumi (JP - AB 岡野 匠)" userId="5e6993cd-c762-4216-9694-73f272f7dbd8" providerId="ADAL" clId="{4473994E-3D52-405E-9833-F23A903BBAF7}" dt="2023-03-24T03:11:34.118" v="70" actId="20577"/>
          <ac:spMkLst>
            <pc:docMk/>
            <pc:sldMk cId="361747639" sldId="262"/>
            <ac:spMk id="41" creationId="{964D1F19-BA8C-4282-BA8A-73E124FD408D}"/>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2023/3/24</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BE61422F-E3C0-CC77-68A9-99B3922C6D06}"/>
              </a:ext>
            </a:extLst>
          </p:cNvPr>
          <p:cNvSpPr txBox="1"/>
          <p:nvPr/>
        </p:nvSpPr>
        <p:spPr>
          <a:xfrm>
            <a:off x="613942" y="4289423"/>
            <a:ext cx="5760000" cy="230832"/>
          </a:xfrm>
          <a:prstGeom prst="rect">
            <a:avLst/>
          </a:prstGeom>
          <a:noFill/>
        </p:spPr>
        <p:txBody>
          <a:bodyPr wrap="square" rtlCol="0">
            <a:spAutoFit/>
          </a:bodyPr>
          <a:lstStyle/>
          <a:p>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　被保護者氏名</a:t>
            </a:r>
            <a:endParaRPr kumimoji="1" lang="en-US" altLang="ja-JP" sz="900" dirty="0">
              <a:latin typeface="ＭＳ Ｐゴシック" panose="020B0600070205080204" pitchFamily="50" charset="-128"/>
              <a:ea typeface="ＭＳ Ｐゴシック" panose="020B0600070205080204" pitchFamily="50" charset="-128"/>
            </a:endParaRPr>
          </a:p>
        </p:txBody>
      </p:sp>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87466" y="2209601"/>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生活保護法による医療扶助のはり・きゅうの受療連絡票</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5" name="正方形/長方形 34">
            <a:extLst>
              <a:ext uri="{FF2B5EF4-FFF2-40B4-BE49-F238E27FC236}">
                <a16:creationId xmlns:a16="http://schemas.microsoft.com/office/drawing/2014/main" id="{08A6F6C7-B6A0-41DF-A7BC-52FAD12D39DB}"/>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6" name="正方形/長方形 35">
            <a:extLst>
              <a:ext uri="{FF2B5EF4-FFF2-40B4-BE49-F238E27FC236}">
                <a16:creationId xmlns:a16="http://schemas.microsoft.com/office/drawing/2014/main" id="{FC871053-C196-4BC5-B8E9-D61EE8A071C5}"/>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8" name="正方形/長方形 37">
            <a:extLst>
              <a:ext uri="{FF2B5EF4-FFF2-40B4-BE49-F238E27FC236}">
                <a16:creationId xmlns:a16="http://schemas.microsoft.com/office/drawing/2014/main" id="{5BE6CFE3-60BC-415F-A895-8B32E0170CF7}"/>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9" name="正方形/長方形 38">
            <a:extLst>
              <a:ext uri="{FF2B5EF4-FFF2-40B4-BE49-F238E27FC236}">
                <a16:creationId xmlns:a16="http://schemas.microsoft.com/office/drawing/2014/main" id="{1801D5DE-F726-4705-B67C-CB207323BD48}"/>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2" name="正方形/長方形 41">
            <a:extLst>
              <a:ext uri="{FF2B5EF4-FFF2-40B4-BE49-F238E27FC236}">
                <a16:creationId xmlns:a16="http://schemas.microsoft.com/office/drawing/2014/main" id="{50460C62-B7E9-431D-9BDD-9AC86DA813D2}"/>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45" name="正方形/長方形 44">
            <a:extLst>
              <a:ext uri="{FF2B5EF4-FFF2-40B4-BE49-F238E27FC236}">
                <a16:creationId xmlns:a16="http://schemas.microsoft.com/office/drawing/2014/main" id="{469DD116-47D2-4E0C-A04E-11CF3168F43F}"/>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46" name="正方形/長方形 45">
            <a:extLst>
              <a:ext uri="{FF2B5EF4-FFF2-40B4-BE49-F238E27FC236}">
                <a16:creationId xmlns:a16="http://schemas.microsoft.com/office/drawing/2014/main" id="{60DADFC3-CEB6-4431-81F7-7B315F55FB9A}"/>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7" name="正方形/長方形 46">
            <a:extLst>
              <a:ext uri="{FF2B5EF4-FFF2-40B4-BE49-F238E27FC236}">
                <a16:creationId xmlns:a16="http://schemas.microsoft.com/office/drawing/2014/main" id="{607A9B41-36BB-466D-8FCC-676D5E6EA289}"/>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3" name="テキスト ボックス 2">
            <a:extLst>
              <a:ext uri="{FF2B5EF4-FFF2-40B4-BE49-F238E27FC236}">
                <a16:creationId xmlns:a16="http://schemas.microsoft.com/office/drawing/2014/main" id="{C8413F5F-B736-461A-BCC8-C61A95952DF8}"/>
              </a:ext>
            </a:extLst>
          </p:cNvPr>
          <p:cNvSpPr txBox="1"/>
          <p:nvPr/>
        </p:nvSpPr>
        <p:spPr>
          <a:xfrm>
            <a:off x="549000" y="3698866"/>
            <a:ext cx="5760000" cy="230832"/>
          </a:xfrm>
          <a:prstGeom prst="rect">
            <a:avLst/>
          </a:prstGeom>
          <a:noFill/>
        </p:spPr>
        <p:txBody>
          <a:bodyPr wrap="square" rtlCol="0">
            <a:spAutoFit/>
          </a:bodyPr>
          <a:lstStyle/>
          <a:p>
            <a:pPr algn="ctr"/>
            <a:r>
              <a:rPr kumimoji="1" lang="ja-JP" altLang="en-US" sz="900" dirty="0">
                <a:latin typeface="ＭＳ Ｐゴシック" panose="020B0600070205080204" pitchFamily="50" charset="-128"/>
                <a:ea typeface="ＭＳ Ｐゴシック" panose="020B0600070205080204" pitchFamily="50" charset="-128"/>
              </a:rPr>
              <a:t>記</a:t>
            </a:r>
          </a:p>
        </p:txBody>
      </p:sp>
      <p:sp>
        <p:nvSpPr>
          <p:cNvPr id="22" name="正方形/長方形 21">
            <a:extLst>
              <a:ext uri="{FF2B5EF4-FFF2-40B4-BE49-F238E27FC236}">
                <a16:creationId xmlns:a16="http://schemas.microsoft.com/office/drawing/2014/main" id="{90B586A6-1A1F-4C10-B4A6-357A39963D21}"/>
              </a:ext>
            </a:extLst>
          </p:cNvPr>
          <p:cNvSpPr/>
          <p:nvPr/>
        </p:nvSpPr>
        <p:spPr>
          <a:xfrm>
            <a:off x="2123071" y="4354232"/>
            <a:ext cx="840261"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被保護者氏名</a:t>
            </a:r>
          </a:p>
        </p:txBody>
      </p:sp>
      <p:grpSp>
        <p:nvGrpSpPr>
          <p:cNvPr id="43" name="グループ化 42">
            <a:extLst>
              <a:ext uri="{FF2B5EF4-FFF2-40B4-BE49-F238E27FC236}">
                <a16:creationId xmlns:a16="http://schemas.microsoft.com/office/drawing/2014/main" id="{D3D7700A-D222-4554-AE5E-5BA08F85FE41}"/>
              </a:ext>
            </a:extLst>
          </p:cNvPr>
          <p:cNvGrpSpPr/>
          <p:nvPr/>
        </p:nvGrpSpPr>
        <p:grpSpPr>
          <a:xfrm>
            <a:off x="4935057" y="8525987"/>
            <a:ext cx="1469152" cy="1014714"/>
            <a:chOff x="4410455" y="8217841"/>
            <a:chExt cx="1469152" cy="1014714"/>
          </a:xfrm>
        </p:grpSpPr>
        <p:sp>
          <p:nvSpPr>
            <p:cNvPr id="50" name="テキスト ボックス 49">
              <a:extLst>
                <a:ext uri="{FF2B5EF4-FFF2-40B4-BE49-F238E27FC236}">
                  <a16:creationId xmlns:a16="http://schemas.microsoft.com/office/drawing/2014/main" id="{0AD9823B-501C-40B6-841B-42A29AF8DD73}"/>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60" name="正方形/長方形 59">
              <a:extLst>
                <a:ext uri="{FF2B5EF4-FFF2-40B4-BE49-F238E27FC236}">
                  <a16:creationId xmlns:a16="http://schemas.microsoft.com/office/drawing/2014/main" id="{F1639AFF-3E50-42DA-9C35-94125A9D6676}"/>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61" name="正方形/長方形 60">
              <a:extLst>
                <a:ext uri="{FF2B5EF4-FFF2-40B4-BE49-F238E27FC236}">
                  <a16:creationId xmlns:a16="http://schemas.microsoft.com/office/drawing/2014/main" id="{259F88D4-9AA4-4EEC-845D-7F534B71F907}"/>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62" name="正方形/長方形 61">
              <a:extLst>
                <a:ext uri="{FF2B5EF4-FFF2-40B4-BE49-F238E27FC236}">
                  <a16:creationId xmlns:a16="http://schemas.microsoft.com/office/drawing/2014/main" id="{4133CDAA-57E2-4CE7-BBCA-3250123EB3EA}"/>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63" name="正方形/長方形 62">
              <a:extLst>
                <a:ext uri="{FF2B5EF4-FFF2-40B4-BE49-F238E27FC236}">
                  <a16:creationId xmlns:a16="http://schemas.microsoft.com/office/drawing/2014/main" id="{9FA2287F-96A2-47FC-B460-00D7B84E34F6}"/>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64" name="正方形/長方形 63">
              <a:extLst>
                <a:ext uri="{FF2B5EF4-FFF2-40B4-BE49-F238E27FC236}">
                  <a16:creationId xmlns:a16="http://schemas.microsoft.com/office/drawing/2014/main" id="{75EF2C25-F24A-4C4F-B73B-D255AE507273}"/>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65" name="正方形/長方形 64">
              <a:extLst>
                <a:ext uri="{FF2B5EF4-FFF2-40B4-BE49-F238E27FC236}">
                  <a16:creationId xmlns:a16="http://schemas.microsoft.com/office/drawing/2014/main" id="{17EFE97F-1254-4D3B-8040-3C1C6DC7924A}"/>
                </a:ext>
              </a:extLst>
            </p:cNvPr>
            <p:cNvSpPr/>
            <p:nvPr/>
          </p:nvSpPr>
          <p:spPr>
            <a:xfrm>
              <a:off x="4492543" y="9093747"/>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66" name="正方形/長方形 65">
              <a:extLst>
                <a:ext uri="{FF2B5EF4-FFF2-40B4-BE49-F238E27FC236}">
                  <a16:creationId xmlns:a16="http://schemas.microsoft.com/office/drawing/2014/main" id="{03BBD1AA-6651-4ED4-838F-D81D0E07ABBB}"/>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grpSp>
      <p:sp>
        <p:nvSpPr>
          <p:cNvPr id="52" name="正方形/長方形 51">
            <a:extLst>
              <a:ext uri="{FF2B5EF4-FFF2-40B4-BE49-F238E27FC236}">
                <a16:creationId xmlns:a16="http://schemas.microsoft.com/office/drawing/2014/main" id="{57A6BE02-78A0-4800-87DD-0C35A09D6867}"/>
              </a:ext>
            </a:extLst>
          </p:cNvPr>
          <p:cNvSpPr/>
          <p:nvPr/>
        </p:nvSpPr>
        <p:spPr>
          <a:xfrm>
            <a:off x="5837794" y="114650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4" name="テキスト ボックス 3">
            <a:extLst>
              <a:ext uri="{FF2B5EF4-FFF2-40B4-BE49-F238E27FC236}">
                <a16:creationId xmlns:a16="http://schemas.microsoft.com/office/drawing/2014/main" id="{5D5770A2-B822-B45F-F9CC-E9EFC8AB29FC}"/>
              </a:ext>
            </a:extLst>
          </p:cNvPr>
          <p:cNvSpPr txBox="1"/>
          <p:nvPr/>
        </p:nvSpPr>
        <p:spPr>
          <a:xfrm>
            <a:off x="549000" y="2895197"/>
            <a:ext cx="5760000" cy="646331"/>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　下記の者については、はり・きゅうを受療することを承認したのでご連絡いたします。</a:t>
            </a:r>
            <a:endParaRPr kumimoji="1" lang="en-US" altLang="ja-JP" sz="900" dirty="0">
              <a:latin typeface="ＭＳ Ｐゴシック" panose="020B0600070205080204" pitchFamily="50" charset="-128"/>
              <a:ea typeface="ＭＳ Ｐゴシック" panose="020B0600070205080204" pitchFamily="50" charset="-128"/>
            </a:endParaRPr>
          </a:p>
          <a:p>
            <a:r>
              <a:rPr kumimoji="1" lang="ja-JP" altLang="en-US" sz="900" dirty="0">
                <a:latin typeface="ＭＳ Ｐゴシック" panose="020B0600070205080204" pitchFamily="50" charset="-128"/>
                <a:ea typeface="ＭＳ Ｐゴシック" panose="020B0600070205080204" pitchFamily="50" charset="-128"/>
              </a:rPr>
              <a:t>　なお、下記期間中に病状の変化等により当該疾病についての医療が必要となった時には、当福祉事務所へ直ちにご連絡ください。</a:t>
            </a:r>
            <a:endParaRPr kumimoji="1" lang="en-US" altLang="ja-JP" sz="900" dirty="0">
              <a:latin typeface="ＭＳ Ｐゴシック" panose="020B0600070205080204" pitchFamily="50" charset="-128"/>
              <a:ea typeface="ＭＳ Ｐゴシック" panose="020B0600070205080204" pitchFamily="50" charset="-128"/>
            </a:endParaRPr>
          </a:p>
          <a:p>
            <a:r>
              <a:rPr kumimoji="1" lang="ja-JP" altLang="en-US" sz="900" dirty="0">
                <a:latin typeface="ＭＳ Ｐゴシック" panose="020B0600070205080204" pitchFamily="50" charset="-128"/>
                <a:ea typeface="ＭＳ Ｐゴシック" panose="020B0600070205080204" pitchFamily="50" charset="-128"/>
              </a:rPr>
              <a:t>　その旨を、当方より施術者へ通知します。</a:t>
            </a:r>
            <a:endParaRPr kumimoji="1" lang="en-US" altLang="ja-JP" sz="900" dirty="0">
              <a:latin typeface="ＭＳ Ｐゴシック" panose="020B0600070205080204" pitchFamily="50" charset="-128"/>
              <a:ea typeface="ＭＳ Ｐゴシック" panose="020B0600070205080204" pitchFamily="50" charset="-128"/>
            </a:endParaRPr>
          </a:p>
        </p:txBody>
      </p:sp>
      <p:sp>
        <p:nvSpPr>
          <p:cNvPr id="7" name="テキスト ボックス 6">
            <a:extLst>
              <a:ext uri="{FF2B5EF4-FFF2-40B4-BE49-F238E27FC236}">
                <a16:creationId xmlns:a16="http://schemas.microsoft.com/office/drawing/2014/main" id="{BDF9A0DA-F69A-2117-3BE6-1E1070F86D00}"/>
              </a:ext>
            </a:extLst>
          </p:cNvPr>
          <p:cNvSpPr txBox="1"/>
          <p:nvPr/>
        </p:nvSpPr>
        <p:spPr>
          <a:xfrm>
            <a:off x="613942" y="5976931"/>
            <a:ext cx="5760000" cy="230832"/>
          </a:xfrm>
          <a:prstGeom prst="rect">
            <a:avLst/>
          </a:prstGeom>
          <a:noFill/>
        </p:spPr>
        <p:txBody>
          <a:bodyPr wrap="square" rtlCol="0">
            <a:spAutoFit/>
          </a:bodyPr>
          <a:lstStyle/>
          <a:p>
            <a:r>
              <a:rPr kumimoji="1" lang="en-US" altLang="ja-JP" sz="900" dirty="0">
                <a:latin typeface="ＭＳ Ｐゴシック" panose="020B0600070205080204" pitchFamily="50" charset="-128"/>
                <a:ea typeface="ＭＳ Ｐゴシック" panose="020B0600070205080204" pitchFamily="50" charset="-128"/>
              </a:rPr>
              <a:t>5</a:t>
            </a:r>
            <a:r>
              <a:rPr kumimoji="1" lang="ja-JP" altLang="en-US" sz="900" dirty="0">
                <a:latin typeface="ＭＳ Ｐゴシック" panose="020B0600070205080204" pitchFamily="50" charset="-128"/>
                <a:ea typeface="ＭＳ Ｐゴシック" panose="020B0600070205080204" pitchFamily="50" charset="-128"/>
              </a:rPr>
              <a:t>　傷病名</a:t>
            </a:r>
            <a:endParaRPr kumimoji="1" lang="en-US" altLang="ja-JP" sz="900" dirty="0">
              <a:latin typeface="ＭＳ Ｐゴシック" panose="020B0600070205080204" pitchFamily="50" charset="-128"/>
              <a:ea typeface="ＭＳ Ｐゴシック" panose="020B0600070205080204" pitchFamily="50" charset="-128"/>
            </a:endParaRPr>
          </a:p>
        </p:txBody>
      </p:sp>
      <p:sp>
        <p:nvSpPr>
          <p:cNvPr id="8" name="テキスト ボックス 7">
            <a:extLst>
              <a:ext uri="{FF2B5EF4-FFF2-40B4-BE49-F238E27FC236}">
                <a16:creationId xmlns:a16="http://schemas.microsoft.com/office/drawing/2014/main" id="{7172633B-C3D3-5627-DF69-2335C2317982}"/>
              </a:ext>
            </a:extLst>
          </p:cNvPr>
          <p:cNvSpPr txBox="1"/>
          <p:nvPr/>
        </p:nvSpPr>
        <p:spPr>
          <a:xfrm>
            <a:off x="613942" y="5555054"/>
            <a:ext cx="5760000" cy="230832"/>
          </a:xfrm>
          <a:prstGeom prst="rect">
            <a:avLst/>
          </a:prstGeom>
          <a:noFill/>
        </p:spPr>
        <p:txBody>
          <a:bodyPr wrap="square" rtlCol="0">
            <a:spAutoFit/>
          </a:bodyPr>
          <a:lstStyle/>
          <a:p>
            <a:r>
              <a:rPr kumimoji="1" lang="en-US" altLang="ja-JP" sz="900" dirty="0">
                <a:latin typeface="ＭＳ Ｐゴシック" panose="020B0600070205080204" pitchFamily="50" charset="-128"/>
                <a:ea typeface="ＭＳ Ｐゴシック" panose="020B0600070205080204" pitchFamily="50" charset="-128"/>
              </a:rPr>
              <a:t>4</a:t>
            </a:r>
            <a:r>
              <a:rPr kumimoji="1" lang="ja-JP" altLang="en-US" sz="900" dirty="0">
                <a:latin typeface="ＭＳ Ｐゴシック" panose="020B0600070205080204" pitchFamily="50" charset="-128"/>
                <a:ea typeface="ＭＳ Ｐゴシック" panose="020B0600070205080204" pitchFamily="50" charset="-128"/>
              </a:rPr>
              <a:t>　承認期間</a:t>
            </a:r>
            <a:endParaRPr kumimoji="1" lang="en-US" altLang="ja-JP" sz="900" dirty="0">
              <a:latin typeface="ＭＳ Ｐゴシック" panose="020B0600070205080204" pitchFamily="50" charset="-128"/>
              <a:ea typeface="ＭＳ Ｐゴシック" panose="020B0600070205080204" pitchFamily="50" charset="-128"/>
            </a:endParaRPr>
          </a:p>
        </p:txBody>
      </p:sp>
      <p:sp>
        <p:nvSpPr>
          <p:cNvPr id="9" name="正方形/長方形 8">
            <a:extLst>
              <a:ext uri="{FF2B5EF4-FFF2-40B4-BE49-F238E27FC236}">
                <a16:creationId xmlns:a16="http://schemas.microsoft.com/office/drawing/2014/main" id="{93BDA667-CED0-B256-1A18-4D388EF798AC}"/>
              </a:ext>
            </a:extLst>
          </p:cNvPr>
          <p:cNvSpPr/>
          <p:nvPr/>
        </p:nvSpPr>
        <p:spPr>
          <a:xfrm>
            <a:off x="2123071" y="5619863"/>
            <a:ext cx="840261"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承認期間</a:t>
            </a:r>
          </a:p>
        </p:txBody>
      </p:sp>
      <p:sp>
        <p:nvSpPr>
          <p:cNvPr id="12" name="正方形/長方形 11">
            <a:extLst>
              <a:ext uri="{FF2B5EF4-FFF2-40B4-BE49-F238E27FC236}">
                <a16:creationId xmlns:a16="http://schemas.microsoft.com/office/drawing/2014/main" id="{44E3A2C2-4426-B607-FE05-5324FCD6EA2E}"/>
              </a:ext>
            </a:extLst>
          </p:cNvPr>
          <p:cNvSpPr/>
          <p:nvPr/>
        </p:nvSpPr>
        <p:spPr>
          <a:xfrm>
            <a:off x="2123071" y="6041740"/>
            <a:ext cx="840261"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傷病名</a:t>
            </a:r>
          </a:p>
        </p:txBody>
      </p:sp>
      <p:sp>
        <p:nvSpPr>
          <p:cNvPr id="13" name="正方形/長方形 12">
            <a:extLst>
              <a:ext uri="{FF2B5EF4-FFF2-40B4-BE49-F238E27FC236}">
                <a16:creationId xmlns:a16="http://schemas.microsoft.com/office/drawing/2014/main" id="{41080F09-5094-7AB5-FB46-163C07C70DEB}"/>
              </a:ext>
            </a:extLst>
          </p:cNvPr>
          <p:cNvSpPr/>
          <p:nvPr/>
        </p:nvSpPr>
        <p:spPr>
          <a:xfrm>
            <a:off x="5669633" y="620858"/>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2" name="テキスト ボックス 1">
            <a:extLst>
              <a:ext uri="{FF2B5EF4-FFF2-40B4-BE49-F238E27FC236}">
                <a16:creationId xmlns:a16="http://schemas.microsoft.com/office/drawing/2014/main" id="{0C8444A3-1551-B82F-3FB6-0178D0B6F2B7}"/>
              </a:ext>
            </a:extLst>
          </p:cNvPr>
          <p:cNvSpPr txBox="1"/>
          <p:nvPr/>
        </p:nvSpPr>
        <p:spPr>
          <a:xfrm>
            <a:off x="613942" y="4711300"/>
            <a:ext cx="5760000" cy="230832"/>
          </a:xfrm>
          <a:prstGeom prst="rect">
            <a:avLst/>
          </a:prstGeom>
          <a:noFill/>
        </p:spPr>
        <p:txBody>
          <a:bodyPr wrap="square" rtlCol="0">
            <a:spAutoFit/>
          </a:bodyPr>
          <a:lstStyle/>
          <a:p>
            <a:r>
              <a:rPr kumimoji="1" lang="en-US" altLang="ja-JP" sz="900" dirty="0">
                <a:latin typeface="ＭＳ Ｐゴシック" panose="020B0600070205080204" pitchFamily="50" charset="-128"/>
                <a:ea typeface="ＭＳ Ｐゴシック" panose="020B0600070205080204" pitchFamily="50" charset="-128"/>
              </a:rPr>
              <a:t>2</a:t>
            </a:r>
            <a:r>
              <a:rPr kumimoji="1" lang="ja-JP" altLang="en-US" sz="900" dirty="0">
                <a:latin typeface="ＭＳ Ｐゴシック" panose="020B0600070205080204" pitchFamily="50" charset="-128"/>
                <a:ea typeface="ＭＳ Ｐゴシック" panose="020B0600070205080204" pitchFamily="50" charset="-128"/>
              </a:rPr>
              <a:t>　被保護者生年月日</a:t>
            </a:r>
            <a:endParaRPr kumimoji="1" lang="en-US" altLang="ja-JP" sz="900" dirty="0">
              <a:latin typeface="ＭＳ Ｐゴシック" panose="020B0600070205080204" pitchFamily="50" charset="-128"/>
              <a:ea typeface="ＭＳ Ｐゴシック" panose="020B0600070205080204" pitchFamily="50" charset="-128"/>
            </a:endParaRPr>
          </a:p>
        </p:txBody>
      </p:sp>
      <p:sp>
        <p:nvSpPr>
          <p:cNvPr id="6" name="正方形/長方形 5">
            <a:extLst>
              <a:ext uri="{FF2B5EF4-FFF2-40B4-BE49-F238E27FC236}">
                <a16:creationId xmlns:a16="http://schemas.microsoft.com/office/drawing/2014/main" id="{72952ECD-115F-C271-49D8-A62B67172187}"/>
              </a:ext>
            </a:extLst>
          </p:cNvPr>
          <p:cNvSpPr/>
          <p:nvPr/>
        </p:nvSpPr>
        <p:spPr>
          <a:xfrm>
            <a:off x="2123072" y="4776109"/>
            <a:ext cx="1010654"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被保護者生年月日</a:t>
            </a:r>
          </a:p>
        </p:txBody>
      </p:sp>
      <p:sp>
        <p:nvSpPr>
          <p:cNvPr id="10" name="テキスト ボックス 9">
            <a:extLst>
              <a:ext uri="{FF2B5EF4-FFF2-40B4-BE49-F238E27FC236}">
                <a16:creationId xmlns:a16="http://schemas.microsoft.com/office/drawing/2014/main" id="{13DF9891-5012-9CBD-82EC-5574DA0B78E5}"/>
              </a:ext>
            </a:extLst>
          </p:cNvPr>
          <p:cNvSpPr txBox="1"/>
          <p:nvPr/>
        </p:nvSpPr>
        <p:spPr>
          <a:xfrm>
            <a:off x="613942" y="5133177"/>
            <a:ext cx="5760000" cy="230832"/>
          </a:xfrm>
          <a:prstGeom prst="rect">
            <a:avLst/>
          </a:prstGeom>
          <a:noFill/>
        </p:spPr>
        <p:txBody>
          <a:bodyPr wrap="square" rtlCol="0">
            <a:spAutoFit/>
          </a:bodyPr>
          <a:lstStyle/>
          <a:p>
            <a:r>
              <a:rPr kumimoji="1" lang="en-US" altLang="ja-JP" sz="900" dirty="0">
                <a:latin typeface="ＭＳ Ｐゴシック" panose="020B0600070205080204" pitchFamily="50" charset="-128"/>
                <a:ea typeface="ＭＳ Ｐゴシック" panose="020B0600070205080204" pitchFamily="50" charset="-128"/>
              </a:rPr>
              <a:t>3</a:t>
            </a:r>
            <a:r>
              <a:rPr kumimoji="1" lang="ja-JP" altLang="en-US" sz="900" dirty="0">
                <a:latin typeface="ＭＳ Ｐゴシック" panose="020B0600070205080204" pitchFamily="50" charset="-128"/>
                <a:ea typeface="ＭＳ Ｐゴシック" panose="020B0600070205080204" pitchFamily="50" charset="-128"/>
              </a:rPr>
              <a:t>　被保護者住所</a:t>
            </a:r>
            <a:endParaRPr kumimoji="1" lang="en-US" altLang="ja-JP" sz="900" dirty="0">
              <a:latin typeface="ＭＳ Ｐゴシック" panose="020B0600070205080204" pitchFamily="50" charset="-128"/>
              <a:ea typeface="ＭＳ Ｐゴシック" panose="020B0600070205080204" pitchFamily="50" charset="-128"/>
            </a:endParaRPr>
          </a:p>
        </p:txBody>
      </p:sp>
      <p:sp>
        <p:nvSpPr>
          <p:cNvPr id="11" name="正方形/長方形 10">
            <a:extLst>
              <a:ext uri="{FF2B5EF4-FFF2-40B4-BE49-F238E27FC236}">
                <a16:creationId xmlns:a16="http://schemas.microsoft.com/office/drawing/2014/main" id="{9F1D0B4A-F848-057C-00C7-BE5A82DBC0E4}"/>
              </a:ext>
            </a:extLst>
          </p:cNvPr>
          <p:cNvSpPr/>
          <p:nvPr/>
        </p:nvSpPr>
        <p:spPr>
          <a:xfrm>
            <a:off x="2123072" y="5197986"/>
            <a:ext cx="1010654"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被保護者住所</a:t>
            </a:r>
          </a:p>
        </p:txBody>
      </p:sp>
      <p:sp>
        <p:nvSpPr>
          <p:cNvPr id="14" name="正方形/長方形 13">
            <a:extLst>
              <a:ext uri="{FF2B5EF4-FFF2-40B4-BE49-F238E27FC236}">
                <a16:creationId xmlns:a16="http://schemas.microsoft.com/office/drawing/2014/main" id="{A5E2F445-686B-C193-76EE-8C81CFF3FBFD}"/>
              </a:ext>
            </a:extLst>
          </p:cNvPr>
          <p:cNvSpPr/>
          <p:nvPr/>
        </p:nvSpPr>
        <p:spPr>
          <a:xfrm>
            <a:off x="613942" y="322001"/>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Tree>
    <p:extLst>
      <p:ext uri="{BB962C8B-B14F-4D97-AF65-F5344CB8AC3E}">
        <p14:creationId xmlns:p14="http://schemas.microsoft.com/office/powerpoint/2010/main" val="36174763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7F142635-CCF0-47CC-8882-FFD092E2B8C0}"/>
</file>

<file path=customXml/itemProps2.xml><?xml version="1.0" encoding="utf-8"?>
<ds:datastoreItem xmlns:ds="http://schemas.openxmlformats.org/officeDocument/2006/customXml" ds:itemID="{88A0D03D-4267-44DD-A1A9-9CB3E081BD03}"/>
</file>

<file path=customXml/itemProps3.xml><?xml version="1.0" encoding="utf-8"?>
<ds:datastoreItem xmlns:ds="http://schemas.openxmlformats.org/officeDocument/2006/customXml" ds:itemID="{180EF810-7CE8-41F7-96EE-24417E6001DA}"/>
</file>

<file path=docProps/app.xml><?xml version="1.0" encoding="utf-8"?>
<Properties xmlns="http://schemas.openxmlformats.org/officeDocument/2006/extended-properties" xmlns:vt="http://schemas.openxmlformats.org/officeDocument/2006/docPropsVTypes">
  <Template>Office Theme</Template>
  <TotalTime>1243</TotalTime>
  <Words>151</Words>
  <PresentationFormat>A4 210 x 297 mm</PresentationFormat>
  <Paragraphs>35</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2023-03-24T03:11:57Z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