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577900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年度　年収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所得の種類と金額（控除後）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長期・短期譲渡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市県民税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扶養親族の数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社会保険料控除の額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生命保険料控除の額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5629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052DEC0-9DE0-4361-93AE-D7E8F7827098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CA8739B-8233-48F5-8EF4-5BDE5D8B8D8E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E1F2A06A-A57D-437D-AC30-8607DE013F85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4CAA6E3-22DE-4A75-A643-FEAB0CF1388C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6D9F8C7-7C07-4109-8B71-443432890920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280D39F-69D3-451C-BBA7-A9E996E825C3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E873C33A-C26B-406C-9EBB-5AF10A508810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E5AB723B-EBDF-43F8-82C9-8532E8933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条調査回答書（課税）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8396B69-1318-4D8B-97F1-DFBCEDB61BBC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3EF0156-D85C-4343-8025-F719E2B4E968}"/>
              </a:ext>
            </a:extLst>
          </p:cNvPr>
          <p:cNvSpPr/>
          <p:nvPr/>
        </p:nvSpPr>
        <p:spPr>
          <a:xfrm>
            <a:off x="3063557" y="9120481"/>
            <a:ext cx="8258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C82A307-2C9E-4FDB-9E92-BD1BF99D428A}"/>
              </a:ext>
            </a:extLst>
          </p:cNvPr>
          <p:cNvSpPr/>
          <p:nvPr/>
        </p:nvSpPr>
        <p:spPr>
          <a:xfrm>
            <a:off x="3063557" y="8810470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8B98EFC0-3ECF-4D01-B499-FC2B031716B3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D64230AE-B032-4AC9-87D4-7EF264A367B8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8C646E5F-45DD-4D0F-9FC0-D4FC6F08753A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986AA8B-1727-4DB6-BFC5-98B068CFEC3B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B2F7F682-13E3-4273-8455-BBE769E48A37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230A597-CB9D-494F-9BE2-A241435AC3A9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E091C51-AC1E-4A77-B391-57242278A590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A5815DE-8B09-424D-89E6-F35CAF02804B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4E58B77-B8F6-41EE-865A-B47588C8DBC9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BDFA681-D1A6-496C-82E4-68E036980351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CEA5276-2351-438B-A95B-DB7DA40BEA3D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73F954C-AD3E-4A73-9B66-60A04B2E9BAC}"/>
              </a:ext>
            </a:extLst>
          </p:cNvPr>
          <p:cNvSpPr/>
          <p:nvPr/>
        </p:nvSpPr>
        <p:spPr>
          <a:xfrm>
            <a:off x="584807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848B400-3662-4378-BEF8-2E1E26BB29D6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BC62E0D-1486-4C59-A14B-05D2B5329F33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1899EFB-7052-4DC0-A1E9-134AA9F818A5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C0B2E4C-4B4B-4CA1-974F-2EA210FF6E7E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A3A577F-9267-4949-A8DD-929BFD66DB5D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FE963EA-8350-4591-810F-ECCDCA377E85}"/>
              </a:ext>
            </a:extLst>
          </p:cNvPr>
          <p:cNvSpPr/>
          <p:nvPr/>
        </p:nvSpPr>
        <p:spPr>
          <a:xfrm>
            <a:off x="4944251" y="9091906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265C5F9-C054-4BE3-BD2E-EF48127731F1}"/>
</file>

<file path=customXml/itemProps2.xml><?xml version="1.0" encoding="utf-8"?>
<ds:datastoreItem xmlns:ds="http://schemas.openxmlformats.org/officeDocument/2006/customXml" ds:itemID="{85E755D3-1E24-42B4-9A8A-E8E84F6A5C94}"/>
</file>

<file path=customXml/itemProps3.xml><?xml version="1.0" encoding="utf-8"?>
<ds:datastoreItem xmlns:ds="http://schemas.openxmlformats.org/officeDocument/2006/customXml" ds:itemID="{F6CA2C6C-7E4C-49C1-909D-6718DF5D784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149</Words>
  <PresentationFormat>A4 210 x 297 mm</PresentationFormat>
  <Paragraphs>61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80f083b3-3815-403c-a545-e18698519af1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