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AE3DB3-276F-4E5E-A6F3-90E9A0E47E33}"/>
</file>

<file path=customXml/itemProps2.xml><?xml version="1.0" encoding="utf-8"?>
<ds:datastoreItem xmlns:ds="http://schemas.openxmlformats.org/officeDocument/2006/customXml" ds:itemID="{4FE3C029-B029-4806-BAB5-2F224648A17F}"/>
</file>

<file path=customXml/itemProps3.xml><?xml version="1.0" encoding="utf-8"?>
<ds:datastoreItem xmlns:ds="http://schemas.openxmlformats.org/officeDocument/2006/customXml" ds:itemID="{B20E287C-0410-4577-BD25-2D802E40595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