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6CCD99-6B61-4EAE-BAB0-7A4C424B7075}" v="10" dt="2024-01-10T02:58:12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DA6CCD99-6B61-4EAE-BAB0-7A4C424B7075}"/>
    <pc:docChg chg="undo custSel addSld modSld">
      <pc:chgData name="Toku, Hirotoshi (JP - AB 德 寛俊)" userId="5f48ce75-beb8-4787-9ebc-c7a4e2d9b187" providerId="ADAL" clId="{DA6CCD99-6B61-4EAE-BAB0-7A4C424B7075}" dt="2024-01-10T03:03:20.135" v="852" actId="14100"/>
      <pc:docMkLst>
        <pc:docMk/>
      </pc:docMkLst>
      <pc:sldChg chg="addSp modSp add mod">
        <pc:chgData name="Toku, Hirotoshi (JP - AB 德 寛俊)" userId="5f48ce75-beb8-4787-9ebc-c7a4e2d9b187" providerId="ADAL" clId="{DA6CCD99-6B61-4EAE-BAB0-7A4C424B7075}" dt="2024-01-10T03:03:20.135" v="852" actId="14100"/>
        <pc:sldMkLst>
          <pc:docMk/>
          <pc:sldMk cId="2267949497" sldId="267"/>
        </pc:sldMkLst>
        <pc:spChg chg="add mod">
          <ac:chgData name="Toku, Hirotoshi (JP - AB 德 寛俊)" userId="5f48ce75-beb8-4787-9ebc-c7a4e2d9b187" providerId="ADAL" clId="{DA6CCD99-6B61-4EAE-BAB0-7A4C424B7075}" dt="2024-01-10T02:51:12.896" v="608" actId="14100"/>
          <ac:spMkLst>
            <pc:docMk/>
            <pc:sldMk cId="2267949497" sldId="267"/>
            <ac:spMk id="16" creationId="{5F98C023-36F5-BC36-C442-129D4C67BBF2}"/>
          </ac:spMkLst>
        </pc:spChg>
        <pc:spChg chg="add mod">
          <ac:chgData name="Toku, Hirotoshi (JP - AB 德 寛俊)" userId="5f48ce75-beb8-4787-9ebc-c7a4e2d9b187" providerId="ADAL" clId="{DA6CCD99-6B61-4EAE-BAB0-7A4C424B7075}" dt="2024-01-10T02:51:20.526" v="610" actId="14100"/>
          <ac:spMkLst>
            <pc:docMk/>
            <pc:sldMk cId="2267949497" sldId="267"/>
            <ac:spMk id="17" creationId="{AC7383D0-C181-D189-EBF5-69DC10C5004E}"/>
          </ac:spMkLst>
        </pc:spChg>
        <pc:spChg chg="add mod">
          <ac:chgData name="Toku, Hirotoshi (JP - AB 德 寛俊)" userId="5f48ce75-beb8-4787-9ebc-c7a4e2d9b187" providerId="ADAL" clId="{DA6CCD99-6B61-4EAE-BAB0-7A4C424B7075}" dt="2024-01-10T02:50:24.387" v="557" actId="1076"/>
          <ac:spMkLst>
            <pc:docMk/>
            <pc:sldMk cId="2267949497" sldId="267"/>
            <ac:spMk id="19" creationId="{632DF46A-8077-06D8-9F90-1BCE0691258D}"/>
          </ac:spMkLst>
        </pc:spChg>
        <pc:spChg chg="add mod">
          <ac:chgData name="Toku, Hirotoshi (JP - AB 德 寛俊)" userId="5f48ce75-beb8-4787-9ebc-c7a4e2d9b187" providerId="ADAL" clId="{DA6CCD99-6B61-4EAE-BAB0-7A4C424B7075}" dt="2024-01-10T02:51:58.097" v="673" actId="14100"/>
          <ac:spMkLst>
            <pc:docMk/>
            <pc:sldMk cId="2267949497" sldId="267"/>
            <ac:spMk id="21" creationId="{65E86D93-4085-1990-5211-69654884973A}"/>
          </ac:spMkLst>
        </pc:spChg>
        <pc:spChg chg="add mod">
          <ac:chgData name="Toku, Hirotoshi (JP - AB 德 寛俊)" userId="5f48ce75-beb8-4787-9ebc-c7a4e2d9b187" providerId="ADAL" clId="{DA6CCD99-6B61-4EAE-BAB0-7A4C424B7075}" dt="2024-01-10T03:02:31.729" v="836" actId="1076"/>
          <ac:spMkLst>
            <pc:docMk/>
            <pc:sldMk cId="2267949497" sldId="267"/>
            <ac:spMk id="23" creationId="{FD4D8CCC-1437-77B2-A518-668D950BA0F1}"/>
          </ac:spMkLst>
        </pc:spChg>
        <pc:spChg chg="add mod">
          <ac:chgData name="Toku, Hirotoshi (JP - AB 德 寛俊)" userId="5f48ce75-beb8-4787-9ebc-c7a4e2d9b187" providerId="ADAL" clId="{DA6CCD99-6B61-4EAE-BAB0-7A4C424B7075}" dt="2024-01-10T02:50:41.083" v="560" actId="207"/>
          <ac:spMkLst>
            <pc:docMk/>
            <pc:sldMk cId="2267949497" sldId="267"/>
            <ac:spMk id="24" creationId="{27634E7C-BC41-1449-BF7C-33BDB866BFF0}"/>
          </ac:spMkLst>
        </pc:spChg>
        <pc:spChg chg="add mod">
          <ac:chgData name="Toku, Hirotoshi (JP - AB 德 寛俊)" userId="5f48ce75-beb8-4787-9ebc-c7a4e2d9b187" providerId="ADAL" clId="{DA6CCD99-6B61-4EAE-BAB0-7A4C424B7075}" dt="2024-01-10T03:00:06.899" v="760" actId="1076"/>
          <ac:spMkLst>
            <pc:docMk/>
            <pc:sldMk cId="2267949497" sldId="267"/>
            <ac:spMk id="26" creationId="{2668248E-CEC6-EC4E-5B4D-7780F65F1C83}"/>
          </ac:spMkLst>
        </pc:spChg>
        <pc:spChg chg="add mod">
          <ac:chgData name="Toku, Hirotoshi (JP - AB 德 寛俊)" userId="5f48ce75-beb8-4787-9ebc-c7a4e2d9b187" providerId="ADAL" clId="{DA6CCD99-6B61-4EAE-BAB0-7A4C424B7075}" dt="2024-01-10T03:03:20.135" v="852" actId="14100"/>
          <ac:spMkLst>
            <pc:docMk/>
            <pc:sldMk cId="2267949497" sldId="267"/>
            <ac:spMk id="44" creationId="{A5070867-9EEB-3297-F02E-06AFD17DD6BF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2.712" v="758" actId="14100"/>
          <ac:spMkLst>
            <pc:docMk/>
            <pc:sldMk cId="2267949497" sldId="267"/>
            <ac:spMk id="45" creationId="{ABBF7E60-3C25-019F-63B7-9A470EE2AEF5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0.148" v="757" actId="14100"/>
          <ac:spMkLst>
            <pc:docMk/>
            <pc:sldMk cId="2267949497" sldId="267"/>
            <ac:spMk id="46" creationId="{7C529141-3B7D-AA5E-45AF-0F3AFDC6BB14}"/>
          </ac:spMkLst>
        </pc:spChg>
        <pc:graphicFrameChg chg="modGraphic">
          <ac:chgData name="Toku, Hirotoshi (JP - AB 德 寛俊)" userId="5f48ce75-beb8-4787-9ebc-c7a4e2d9b187" providerId="ADAL" clId="{DA6CCD99-6B61-4EAE-BAB0-7A4C424B7075}" dt="2024-01-10T02:57:57.075" v="728" actId="20577"/>
          <ac:graphicFrameMkLst>
            <pc:docMk/>
            <pc:sldMk cId="2267949497" sldId="267"/>
            <ac:graphicFrameMk id="18" creationId="{A5C469AF-50C7-4C8C-B702-1FE5CE40C6F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5C469AF-50C7-4C8C-B702-1FE5CE40C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865020"/>
              </p:ext>
            </p:extLst>
          </p:nvPr>
        </p:nvGraphicFramePr>
        <p:xfrm>
          <a:off x="557870" y="3621838"/>
          <a:ext cx="5832000" cy="15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316">
                  <a:extLst>
                    <a:ext uri="{9D8B030D-6E8A-4147-A177-3AD203B41FA5}">
                      <a16:colId xmlns:a16="http://schemas.microsoft.com/office/drawing/2014/main" val="1698792562"/>
                    </a:ext>
                  </a:extLst>
                </a:gridCol>
                <a:gridCol w="5172684">
                  <a:extLst>
                    <a:ext uri="{9D8B030D-6E8A-4147-A177-3AD203B41FA5}">
                      <a16:colId xmlns:a16="http://schemas.microsoft.com/office/drawing/2014/main" val="366945661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06674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49381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610" y="149418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援助方針記録票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789687"/>
              </p:ext>
            </p:extLst>
          </p:nvPr>
        </p:nvGraphicFramePr>
        <p:xfrm>
          <a:off x="557870" y="478206"/>
          <a:ext cx="5832000" cy="82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11424351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817310716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793805961"/>
                    </a:ext>
                  </a:extLst>
                </a:gridCol>
              </a:tblGrid>
              <a:tr h="2743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援助方針設定日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050561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750851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0B586A6-1A1F-4C10-B4A6-357A39963D21}"/>
              </a:ext>
            </a:extLst>
          </p:cNvPr>
          <p:cNvSpPr/>
          <p:nvPr/>
        </p:nvSpPr>
        <p:spPr>
          <a:xfrm>
            <a:off x="2289138" y="1091541"/>
            <a:ext cx="67198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248492" y="565523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199739" y="827300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援助方針設定日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5F7B842-6C77-F370-0AD0-D9068DCA828D}"/>
              </a:ext>
            </a:extLst>
          </p:cNvPr>
          <p:cNvSpPr/>
          <p:nvPr/>
        </p:nvSpPr>
        <p:spPr>
          <a:xfrm>
            <a:off x="5248492" y="807518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8C6D13F-4D55-CDEA-77C8-F6840C36B0BF}"/>
              </a:ext>
            </a:extLst>
          </p:cNvPr>
          <p:cNvSpPr/>
          <p:nvPr/>
        </p:nvSpPr>
        <p:spPr>
          <a:xfrm>
            <a:off x="2207981" y="567644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87F6CC-E137-332D-DCE4-DAE9AA3DE927}"/>
              </a:ext>
            </a:extLst>
          </p:cNvPr>
          <p:cNvSpPr/>
          <p:nvPr/>
        </p:nvSpPr>
        <p:spPr>
          <a:xfrm>
            <a:off x="4933654" y="9722656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75F9058-FA4B-253E-8B31-520044815603}"/>
              </a:ext>
            </a:extLst>
          </p:cNvPr>
          <p:cNvSpPr/>
          <p:nvPr/>
        </p:nvSpPr>
        <p:spPr>
          <a:xfrm>
            <a:off x="3505769" y="4716738"/>
            <a:ext cx="85469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世帯の援助方針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E1F033A-843B-18FC-CC4F-249C3E6DD4DC}"/>
              </a:ext>
            </a:extLst>
          </p:cNvPr>
          <p:cNvSpPr/>
          <p:nvPr/>
        </p:nvSpPr>
        <p:spPr>
          <a:xfrm>
            <a:off x="3589068" y="3928602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世帯の課題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35B625C5-A6F3-C813-9376-0A9156824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92041"/>
              </p:ext>
            </p:extLst>
          </p:nvPr>
        </p:nvGraphicFramePr>
        <p:xfrm>
          <a:off x="559580" y="1555058"/>
          <a:ext cx="5830289" cy="19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121">
                  <a:extLst>
                    <a:ext uri="{9D8B030D-6E8A-4147-A177-3AD203B41FA5}">
                      <a16:colId xmlns:a16="http://schemas.microsoft.com/office/drawing/2014/main" val="4116329937"/>
                    </a:ext>
                  </a:extLst>
                </a:gridCol>
                <a:gridCol w="389792">
                  <a:extLst>
                    <a:ext uri="{9D8B030D-6E8A-4147-A177-3AD203B41FA5}">
                      <a16:colId xmlns:a16="http://schemas.microsoft.com/office/drawing/2014/main" val="2202129065"/>
                    </a:ext>
                  </a:extLst>
                </a:gridCol>
                <a:gridCol w="344890">
                  <a:extLst>
                    <a:ext uri="{9D8B030D-6E8A-4147-A177-3AD203B41FA5}">
                      <a16:colId xmlns:a16="http://schemas.microsoft.com/office/drawing/2014/main" val="3708471713"/>
                    </a:ext>
                  </a:extLst>
                </a:gridCol>
                <a:gridCol w="353488">
                  <a:extLst>
                    <a:ext uri="{9D8B030D-6E8A-4147-A177-3AD203B41FA5}">
                      <a16:colId xmlns:a16="http://schemas.microsoft.com/office/drawing/2014/main" val="1338570644"/>
                    </a:ext>
                  </a:extLst>
                </a:gridCol>
                <a:gridCol w="492017">
                  <a:extLst>
                    <a:ext uri="{9D8B030D-6E8A-4147-A177-3AD203B41FA5}">
                      <a16:colId xmlns:a16="http://schemas.microsoft.com/office/drawing/2014/main" val="298088962"/>
                    </a:ext>
                  </a:extLst>
                </a:gridCol>
                <a:gridCol w="3433981">
                  <a:extLst>
                    <a:ext uri="{9D8B030D-6E8A-4147-A177-3AD203B41FA5}">
                      <a16:colId xmlns:a16="http://schemas.microsoft.com/office/drawing/2014/main" val="3171404029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性別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年齢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学校・学年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世帯員の概況</a:t>
                      </a:r>
                      <a:endParaRPr kumimoji="1" lang="ja-JP" altLang="en-US" sz="9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37901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01914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48505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0147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3301357"/>
                  </a:ext>
                </a:extLst>
              </a:tr>
            </a:tbl>
          </a:graphicData>
        </a:graphic>
      </p:graphicFrame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A3104F4-A743-123D-B8F1-AA26AC57A44B}"/>
              </a:ext>
            </a:extLst>
          </p:cNvPr>
          <p:cNvSpPr/>
          <p:nvPr/>
        </p:nvSpPr>
        <p:spPr>
          <a:xfrm>
            <a:off x="670797" y="2004223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8D87047-071D-13A8-9FD5-34A6FA9EB44F}"/>
              </a:ext>
            </a:extLst>
          </p:cNvPr>
          <p:cNvSpPr/>
          <p:nvPr/>
        </p:nvSpPr>
        <p:spPr>
          <a:xfrm>
            <a:off x="672180" y="2160664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97E983C-57CD-B8D3-1ECD-7A424417F087}"/>
              </a:ext>
            </a:extLst>
          </p:cNvPr>
          <p:cNvSpPr/>
          <p:nvPr/>
        </p:nvSpPr>
        <p:spPr>
          <a:xfrm>
            <a:off x="1413122" y="2064784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C81CD54-49A0-5096-04C0-3EB453030156}"/>
              </a:ext>
            </a:extLst>
          </p:cNvPr>
          <p:cNvSpPr/>
          <p:nvPr/>
        </p:nvSpPr>
        <p:spPr>
          <a:xfrm>
            <a:off x="1786016" y="2065705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8524395-FA5E-36A1-F2F9-024F8F77A1F3}"/>
              </a:ext>
            </a:extLst>
          </p:cNvPr>
          <p:cNvSpPr/>
          <p:nvPr/>
        </p:nvSpPr>
        <p:spPr>
          <a:xfrm>
            <a:off x="4171062" y="2064783"/>
            <a:ext cx="998903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世帯員の概況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75C056E-FB31-2819-AC9C-C9596E0C6B0F}"/>
              </a:ext>
            </a:extLst>
          </p:cNvPr>
          <p:cNvSpPr/>
          <p:nvPr/>
        </p:nvSpPr>
        <p:spPr>
          <a:xfrm>
            <a:off x="2128456" y="2064783"/>
            <a:ext cx="316210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B2511F9-D656-B5C4-049D-B3EE95263D48}"/>
              </a:ext>
            </a:extLst>
          </p:cNvPr>
          <p:cNvSpPr/>
          <p:nvPr/>
        </p:nvSpPr>
        <p:spPr>
          <a:xfrm>
            <a:off x="2521012" y="2004223"/>
            <a:ext cx="343927" cy="1369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23DFB0E5-6952-B745-A851-2E1285010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733288"/>
              </p:ext>
            </p:extLst>
          </p:nvPr>
        </p:nvGraphicFramePr>
        <p:xfrm>
          <a:off x="557870" y="5466904"/>
          <a:ext cx="5804774" cy="27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926">
                  <a:extLst>
                    <a:ext uri="{9D8B030D-6E8A-4147-A177-3AD203B41FA5}">
                      <a16:colId xmlns:a16="http://schemas.microsoft.com/office/drawing/2014/main" val="3894167923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2173290718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124198152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短期援助方針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中長期援助方針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84844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196237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8219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777927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6921134"/>
                  </a:ext>
                </a:extLst>
              </a:tr>
            </a:tbl>
          </a:graphicData>
        </a:graphic>
      </p:graphicFrame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11846F5-0CAC-C8D4-DF93-CA8032CA209C}"/>
              </a:ext>
            </a:extLst>
          </p:cNvPr>
          <p:cNvSpPr/>
          <p:nvPr/>
        </p:nvSpPr>
        <p:spPr>
          <a:xfrm>
            <a:off x="2517199" y="6080787"/>
            <a:ext cx="78265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短期援助方針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21AE6115-8B52-2C99-204B-C66950BF1751}"/>
              </a:ext>
            </a:extLst>
          </p:cNvPr>
          <p:cNvSpPr/>
          <p:nvPr/>
        </p:nvSpPr>
        <p:spPr>
          <a:xfrm>
            <a:off x="4734440" y="6080787"/>
            <a:ext cx="102485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中長期援助方針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97A5AAB-80AA-C9A7-1455-52862BCA4D06}"/>
              </a:ext>
            </a:extLst>
          </p:cNvPr>
          <p:cNvSpPr/>
          <p:nvPr/>
        </p:nvSpPr>
        <p:spPr>
          <a:xfrm>
            <a:off x="870279" y="5988637"/>
            <a:ext cx="616203" cy="1468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BDCCC01-C8D6-970D-ACCD-F5E7DB6AE3FF}"/>
              </a:ext>
            </a:extLst>
          </p:cNvPr>
          <p:cNvSpPr/>
          <p:nvPr/>
        </p:nvSpPr>
        <p:spPr>
          <a:xfrm>
            <a:off x="870279" y="6154997"/>
            <a:ext cx="616203" cy="1468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D83A4C5-8282-D3AA-1E7F-5EB75311B348}"/>
              </a:ext>
            </a:extLst>
          </p:cNvPr>
          <p:cNvSpPr/>
          <p:nvPr/>
        </p:nvSpPr>
        <p:spPr>
          <a:xfrm>
            <a:off x="2521012" y="2183125"/>
            <a:ext cx="33611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7AA2CD1-769A-0082-61BF-FEE3741435FB}"/>
              </a:ext>
            </a:extLst>
          </p:cNvPr>
          <p:cNvSpPr/>
          <p:nvPr/>
        </p:nvSpPr>
        <p:spPr>
          <a:xfrm>
            <a:off x="557870" y="5269070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5BCC73C-4F53-0014-E938-71AE4C47FDFF}"/>
              </a:ext>
            </a:extLst>
          </p:cNvPr>
          <p:cNvSpPr/>
          <p:nvPr/>
        </p:nvSpPr>
        <p:spPr>
          <a:xfrm>
            <a:off x="557870" y="1369297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9F5E592-21CA-1DAD-D0E1-6D8690BBA7C0}"/>
              </a:ext>
            </a:extLst>
          </p:cNvPr>
          <p:cNvSpPr/>
          <p:nvPr/>
        </p:nvSpPr>
        <p:spPr>
          <a:xfrm>
            <a:off x="5270105" y="1067306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graphicFrame>
        <p:nvGraphicFramePr>
          <p:cNvPr id="17" name="表 7">
            <a:extLst>
              <a:ext uri="{FF2B5EF4-FFF2-40B4-BE49-F238E27FC236}">
                <a16:creationId xmlns:a16="http://schemas.microsoft.com/office/drawing/2014/main" id="{52E886CB-AF20-6338-3DBA-A502981DC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331632"/>
              </p:ext>
            </p:extLst>
          </p:nvPr>
        </p:nvGraphicFramePr>
        <p:xfrm>
          <a:off x="550947" y="8954056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B4F5989-EFCC-2C3D-8230-26BE51E307B0}"/>
              </a:ext>
            </a:extLst>
          </p:cNvPr>
          <p:cNvSpPr/>
          <p:nvPr/>
        </p:nvSpPr>
        <p:spPr>
          <a:xfrm>
            <a:off x="1050919" y="9026179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25FC572F-8FC6-93A3-D2E6-917C60A1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6735"/>
              </p:ext>
            </p:extLst>
          </p:nvPr>
        </p:nvGraphicFramePr>
        <p:xfrm>
          <a:off x="550947" y="8244620"/>
          <a:ext cx="5832000" cy="642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787">
                  <a:extLst>
                    <a:ext uri="{9D8B030D-6E8A-4147-A177-3AD203B41FA5}">
                      <a16:colId xmlns:a16="http://schemas.microsoft.com/office/drawing/2014/main" val="570725933"/>
                    </a:ext>
                  </a:extLst>
                </a:gridCol>
                <a:gridCol w="5226213">
                  <a:extLst>
                    <a:ext uri="{9D8B030D-6E8A-4147-A177-3AD203B41FA5}">
                      <a16:colId xmlns:a16="http://schemas.microsoft.com/office/drawing/2014/main" val="2026343574"/>
                    </a:ext>
                  </a:extLst>
                </a:gridCol>
              </a:tblGrid>
              <a:tr h="6427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備忘録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284445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FD67AEE-9D8E-ECA3-142B-00A36719A6DD}"/>
              </a:ext>
            </a:extLst>
          </p:cNvPr>
          <p:cNvSpPr/>
          <p:nvPr/>
        </p:nvSpPr>
        <p:spPr>
          <a:xfrm>
            <a:off x="3589068" y="8482467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備忘録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23CC671-FD30-48C2-258B-5C9CEE5CB96D}"/>
              </a:ext>
            </a:extLst>
          </p:cNvPr>
          <p:cNvSpPr/>
          <p:nvPr/>
        </p:nvSpPr>
        <p:spPr>
          <a:xfrm>
            <a:off x="3162130" y="9765583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64F52DB-6B58-17A6-98E4-FDD614D6AC1F}"/>
              </a:ext>
            </a:extLst>
          </p:cNvPr>
          <p:cNvSpPr/>
          <p:nvPr/>
        </p:nvSpPr>
        <p:spPr>
          <a:xfrm>
            <a:off x="4487923" y="949344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E7B6BED-2A44-96FD-2D52-730E2F2E0E5F}"/>
              </a:ext>
            </a:extLst>
          </p:cNvPr>
          <p:cNvSpPr/>
          <p:nvPr/>
        </p:nvSpPr>
        <p:spPr>
          <a:xfrm>
            <a:off x="4487923" y="9286617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E54FE1A-6DEA-6971-AE6D-9BC5063FEA8F}"/>
              </a:ext>
            </a:extLst>
          </p:cNvPr>
          <p:cNvSpPr/>
          <p:nvPr/>
        </p:nvSpPr>
        <p:spPr>
          <a:xfrm>
            <a:off x="5365669" y="949344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D3F27B0-462C-8CA9-ACA2-A4333A447FC9}"/>
              </a:ext>
            </a:extLst>
          </p:cNvPr>
          <p:cNvSpPr/>
          <p:nvPr/>
        </p:nvSpPr>
        <p:spPr>
          <a:xfrm>
            <a:off x="5365669" y="928661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3193825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64E92AE-4AC0-43AF-8266-5BAE4E663234}"/>
</file>

<file path=customXml/itemProps2.xml><?xml version="1.0" encoding="utf-8"?>
<ds:datastoreItem xmlns:ds="http://schemas.openxmlformats.org/officeDocument/2006/customXml" ds:itemID="{A703AD45-7CB4-4FB0-96ED-6E8A70FF77D2}"/>
</file>

<file path=customXml/itemProps3.xml><?xml version="1.0" encoding="utf-8"?>
<ds:datastoreItem xmlns:ds="http://schemas.openxmlformats.org/officeDocument/2006/customXml" ds:itemID="{E9C8926E-8C22-491E-BF20-B2A37CDED52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1843</TotalTime>
  <Words>117</Words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