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451465"/>
              </p:ext>
            </p:extLst>
          </p:nvPr>
        </p:nvGraphicFramePr>
        <p:xfrm>
          <a:off x="551747" y="2030095"/>
          <a:ext cx="5764867" cy="674050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自動車の種類　車名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車台番号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所有者氏名又は名称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所有者住所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使用者氏名又は名称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年式　型式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登録年月日　初度登録年月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種別　用途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自家用・事業用の別</a:t>
                      </a:r>
                      <a:endParaRPr kumimoji="1" lang="en-US" altLang="ja-JP"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58692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DF0F3C5-21EB-401E-9519-ECB8BF8BAE63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DF0FD708-C4C4-4C75-B4D1-6D91A768F576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F2C2766-E72E-4454-8925-947040DB9167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7833C1E6-9E12-401F-A52B-ACB6216DA331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1F97038B-1F3E-41D0-90A3-11F62DBA64DF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FDFE9F7-5F28-4311-B9C6-A00AAC6C665E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F0CA3B4-29F2-485C-97E9-DA482974C89F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03FB61CF-0F29-47FD-8F34-40049AD16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条調査回答書（自動車）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98D4A2CB-E764-4DA8-81ED-F24E86E6D423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BE195416-C040-44A7-B3DF-78F673903ADD}"/>
              </a:ext>
            </a:extLst>
          </p:cNvPr>
          <p:cNvSpPr/>
          <p:nvPr/>
        </p:nvSpPr>
        <p:spPr>
          <a:xfrm>
            <a:off x="3063558" y="8798273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8078968-34EE-4174-9E20-3DFBFA17E7B3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728F6265-303A-4B02-ACD8-D44FCF10B9E2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98666BD-DF57-42C7-BF25-7DCDE5DFB780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B75F2388-1BC4-4E63-8A26-4553F65C11C4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F2AB35E9-C709-4EDF-A245-BDC2A621A107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4A1FC47-753D-4D04-B717-14A9BE9B02A1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56DEEAE-238C-44AB-B8DF-0AA03CF73359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AA69E49-80AA-431D-A4C7-71899256E780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A9E282F8-E43E-444E-8625-179AF70287C0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AB58720-D6FB-4362-A733-7B56054B0D32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9A66A801-DF25-487E-81AA-B60F518E12D0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7E35FBF8-84E0-446C-BF54-09DB222E072E}"/>
              </a:ext>
            </a:extLst>
          </p:cNvPr>
          <p:cNvSpPr/>
          <p:nvPr/>
        </p:nvSpPr>
        <p:spPr>
          <a:xfrm>
            <a:off x="575282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C49D7723-30EA-4668-8BEE-8C31918B6403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2E818F2F-8047-4533-BA44-04BDFB8998E6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540FC0D5-9993-4E94-8BBE-85737AE9CC48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0A027A2-3399-4337-B514-96257B885238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84D7DD2D-6188-4499-8B51-C1463E1E5D65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D0D75834-C2CB-4856-A5E6-C6C53FCEF8A1}"/>
              </a:ext>
            </a:extLst>
          </p:cNvPr>
          <p:cNvSpPr/>
          <p:nvPr/>
        </p:nvSpPr>
        <p:spPr>
          <a:xfrm>
            <a:off x="3063558" y="9120481"/>
            <a:ext cx="77978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0DD67C3-8E12-4920-AA5C-71BF1EA5123E}"/>
              </a:ext>
            </a:extLst>
          </p:cNvPr>
          <p:cNvSpPr/>
          <p:nvPr/>
        </p:nvSpPr>
        <p:spPr>
          <a:xfrm>
            <a:off x="4944251" y="9120481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5D916BA-3B25-4A4E-8325-D1731C09B0F8}"/>
</file>

<file path=customXml/itemProps2.xml><?xml version="1.0" encoding="utf-8"?>
<ds:datastoreItem xmlns:ds="http://schemas.openxmlformats.org/officeDocument/2006/customXml" ds:itemID="{CFD85D7E-7F6D-4F48-984C-7B0B4DFC2D63}"/>
</file>

<file path=customXml/itemProps3.xml><?xml version="1.0" encoding="utf-8"?>
<ds:datastoreItem xmlns:ds="http://schemas.openxmlformats.org/officeDocument/2006/customXml" ds:itemID="{F5AD4F37-BD46-443C-BE2E-92B7AF0E2E0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728</TotalTime>
  <Words>150</Words>
  <PresentationFormat>A4 210 x 297 mm</PresentationFormat>
  <Paragraphs>63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0051161a-27b3-411c-928b-65796dccc24f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