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4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65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750" y="72"/>
      </p:cViewPr>
      <p:guideLst>
        <p:guide orient="horz" pos="3097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56358"/>
            <a:ext cx="2243183" cy="887711"/>
            <a:chOff x="4074450" y="656358"/>
            <a:chExt cx="2243183" cy="887711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F9803D38-7E9D-469D-8642-E0328149F9CE}"/>
                </a:ext>
              </a:extLst>
            </p:cNvPr>
            <p:cNvSpPr/>
            <p:nvPr/>
          </p:nvSpPr>
          <p:spPr>
            <a:xfrm>
              <a:off x="5669633" y="656358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131719"/>
              </p:ext>
            </p:extLst>
          </p:nvPr>
        </p:nvGraphicFramePr>
        <p:xfrm>
          <a:off x="229281" y="2831543"/>
          <a:ext cx="6400119" cy="128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　給　者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　　　（性別）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年　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効　期　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本人支払額傷　病　名　　　　　　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4" name="表 10">
            <a:extLst>
              <a:ext uri="{FF2B5EF4-FFF2-40B4-BE49-F238E27FC236}">
                <a16:creationId xmlns:a16="http://schemas.microsoft.com/office/drawing/2014/main" id="{D00D7DBE-B7CE-4E2F-BBE9-DA37DFC35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214596"/>
              </p:ext>
            </p:extLst>
          </p:nvPr>
        </p:nvGraphicFramePr>
        <p:xfrm>
          <a:off x="227972" y="41136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5" name="表 10">
            <a:extLst>
              <a:ext uri="{FF2B5EF4-FFF2-40B4-BE49-F238E27FC236}">
                <a16:creationId xmlns:a16="http://schemas.microsoft.com/office/drawing/2014/main" id="{8A389658-D53E-45F4-9226-B8E6871E7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666335"/>
              </p:ext>
            </p:extLst>
          </p:nvPr>
        </p:nvGraphicFramePr>
        <p:xfrm>
          <a:off x="226663" y="476742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6" name="表 10">
            <a:extLst>
              <a:ext uri="{FF2B5EF4-FFF2-40B4-BE49-F238E27FC236}">
                <a16:creationId xmlns:a16="http://schemas.microsoft.com/office/drawing/2014/main" id="{9A633B55-C039-489F-B2B8-5F1C47D0A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72116"/>
              </p:ext>
            </p:extLst>
          </p:nvPr>
        </p:nvGraphicFramePr>
        <p:xfrm>
          <a:off x="225354" y="542118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7" name="表 10">
            <a:extLst>
              <a:ext uri="{FF2B5EF4-FFF2-40B4-BE49-F238E27FC236}">
                <a16:creationId xmlns:a16="http://schemas.microsoft.com/office/drawing/2014/main" id="{208C5884-5A74-4692-9C9C-23792ADB3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631148"/>
              </p:ext>
            </p:extLst>
          </p:nvPr>
        </p:nvGraphicFramePr>
        <p:xfrm>
          <a:off x="224045" y="607494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8" name="表 10">
            <a:extLst>
              <a:ext uri="{FF2B5EF4-FFF2-40B4-BE49-F238E27FC236}">
                <a16:creationId xmlns:a16="http://schemas.microsoft.com/office/drawing/2014/main" id="{B8D3885A-33B3-48BB-92C1-928BD0762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159072"/>
              </p:ext>
            </p:extLst>
          </p:nvPr>
        </p:nvGraphicFramePr>
        <p:xfrm>
          <a:off x="222736" y="672870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9" name="表 10">
            <a:extLst>
              <a:ext uri="{FF2B5EF4-FFF2-40B4-BE49-F238E27FC236}">
                <a16:creationId xmlns:a16="http://schemas.microsoft.com/office/drawing/2014/main" id="{DA4E194C-B44C-4416-99F8-F00C167EF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868417"/>
              </p:ext>
            </p:extLst>
          </p:nvPr>
        </p:nvGraphicFramePr>
        <p:xfrm>
          <a:off x="221427" y="73824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413825" y="3593901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250076" y="3499959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1250076" y="367192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2288233" y="3669981"/>
            <a:ext cx="2704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2156300" y="367769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42E7639-AA60-43AF-9C3D-1B01760096DD}"/>
              </a:ext>
            </a:extLst>
          </p:cNvPr>
          <p:cNvSpPr/>
          <p:nvPr/>
        </p:nvSpPr>
        <p:spPr>
          <a:xfrm>
            <a:off x="2168209" y="433198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88F5D58-B4C5-46E5-8563-F34D966AF0D8}"/>
              </a:ext>
            </a:extLst>
          </p:cNvPr>
          <p:cNvSpPr/>
          <p:nvPr/>
        </p:nvSpPr>
        <p:spPr>
          <a:xfrm>
            <a:off x="2168209" y="4989625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6C2628C0-2916-41C2-9FB0-0F9577494011}"/>
              </a:ext>
            </a:extLst>
          </p:cNvPr>
          <p:cNvSpPr/>
          <p:nvPr/>
        </p:nvSpPr>
        <p:spPr>
          <a:xfrm>
            <a:off x="2168209" y="5647267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064FDDC-520B-45F0-8202-3576599AC7A2}"/>
              </a:ext>
            </a:extLst>
          </p:cNvPr>
          <p:cNvSpPr/>
          <p:nvPr/>
        </p:nvSpPr>
        <p:spPr>
          <a:xfrm>
            <a:off x="2168209" y="630490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75CBC149-4F23-4C64-AB64-A7C598057B42}"/>
              </a:ext>
            </a:extLst>
          </p:cNvPr>
          <p:cNvSpPr/>
          <p:nvPr/>
        </p:nvSpPr>
        <p:spPr>
          <a:xfrm>
            <a:off x="2168209" y="6962551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F009B38-3C83-4B43-BD46-5ED9012A71CE}"/>
              </a:ext>
            </a:extLst>
          </p:cNvPr>
          <p:cNvSpPr/>
          <p:nvPr/>
        </p:nvSpPr>
        <p:spPr>
          <a:xfrm>
            <a:off x="2168209" y="76201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985233" y="3496955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557634" y="3911678"/>
            <a:ext cx="35747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　住　　　　　　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5291984" y="3496955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5272991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aphicFrame>
        <p:nvGraphicFramePr>
          <p:cNvPr id="88" name="表 10">
            <a:extLst>
              <a:ext uri="{FF2B5EF4-FFF2-40B4-BE49-F238E27FC236}">
                <a16:creationId xmlns:a16="http://schemas.microsoft.com/office/drawing/2014/main" id="{8EA86161-1323-4313-A0A4-C3A501CEB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014188"/>
              </p:ext>
            </p:extLst>
          </p:nvPr>
        </p:nvGraphicFramePr>
        <p:xfrm>
          <a:off x="223425" y="8039307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3644DB-1349-4036-8D37-283CC35F43C6}"/>
              </a:ext>
            </a:extLst>
          </p:cNvPr>
          <p:cNvSpPr/>
          <p:nvPr/>
        </p:nvSpPr>
        <p:spPr>
          <a:xfrm>
            <a:off x="3985233" y="3650913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4544322" y="3496955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4676464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9307A27-B85D-4A21-8AEA-0BF79246B4FC}"/>
              </a:ext>
            </a:extLst>
          </p:cNvPr>
          <p:cNvSpPr/>
          <p:nvPr/>
        </p:nvSpPr>
        <p:spPr>
          <a:xfrm>
            <a:off x="3045305" y="3488710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11CA408-A252-4DB8-A947-C259237626C6}"/>
              </a:ext>
            </a:extLst>
          </p:cNvPr>
          <p:cNvSpPr/>
          <p:nvPr/>
        </p:nvSpPr>
        <p:spPr>
          <a:xfrm>
            <a:off x="3045305" y="365665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08211E3B-E2DA-4D01-8F87-49560066A004}"/>
              </a:ext>
            </a:extLst>
          </p:cNvPr>
          <p:cNvSpPr/>
          <p:nvPr/>
        </p:nvSpPr>
        <p:spPr>
          <a:xfrm>
            <a:off x="3961679" y="2061792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596AD369-B987-4591-A1CB-47BFF9D63B04}"/>
              </a:ext>
            </a:extLst>
          </p:cNvPr>
          <p:cNvSpPr/>
          <p:nvPr/>
        </p:nvSpPr>
        <p:spPr>
          <a:xfrm>
            <a:off x="5794159" y="3683252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04A18A2-F150-4ECB-BAB6-681A15957670}"/>
              </a:ext>
            </a:extLst>
          </p:cNvPr>
          <p:cNvSpPr/>
          <p:nvPr/>
        </p:nvSpPr>
        <p:spPr>
          <a:xfrm>
            <a:off x="5851309" y="2453365"/>
            <a:ext cx="7314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829B2FB-209A-45A4-91EE-72CFD3A94C00}"/>
              </a:ext>
            </a:extLst>
          </p:cNvPr>
          <p:cNvSpPr/>
          <p:nvPr/>
        </p:nvSpPr>
        <p:spPr>
          <a:xfrm>
            <a:off x="2156300" y="824013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EFAF1C0-C224-421D-BA20-FC9338A97CCD}"/>
              </a:ext>
            </a:extLst>
          </p:cNvPr>
          <p:cNvGrpSpPr/>
          <p:nvPr/>
        </p:nvGrpSpPr>
        <p:grpSpPr>
          <a:xfrm>
            <a:off x="4662892" y="8757841"/>
            <a:ext cx="2189292" cy="230832"/>
            <a:chOff x="4067127" y="9204893"/>
            <a:chExt cx="2189292" cy="230832"/>
          </a:xfrm>
        </p:grpSpPr>
        <p:sp>
          <p:nvSpPr>
            <p:cNvPr id="59" name="Rectangle 109">
              <a:extLst>
                <a:ext uri="{FF2B5EF4-FFF2-40B4-BE49-F238E27FC236}">
                  <a16:creationId xmlns:a16="http://schemas.microsoft.com/office/drawing/2014/main" id="{85183D66-35B0-41D2-9115-BF6CBB288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127" y="9204893"/>
              <a:ext cx="218929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（取扱担当者　：　　　　　　　　　　　　　　）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439B8B89-430E-4FB4-9E0D-D236C5DB7418}"/>
                </a:ext>
              </a:extLst>
            </p:cNvPr>
            <p:cNvSpPr/>
            <p:nvPr/>
          </p:nvSpPr>
          <p:spPr>
            <a:xfrm>
              <a:off x="5083865" y="9256015"/>
              <a:ext cx="73141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取扱担当者名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A07A3F-2D0E-5348-5CCA-9E9D9960D1EF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9BF0295-AD32-4EBE-BBEB-124A2A1D7F2E}"/>
</file>

<file path=customXml/itemProps2.xml><?xml version="1.0" encoding="utf-8"?>
<ds:datastoreItem xmlns:ds="http://schemas.openxmlformats.org/officeDocument/2006/customXml" ds:itemID="{222EE15F-B74B-4ACF-A96C-27C59D8F74EA}"/>
</file>

<file path=customXml/itemProps3.xml><?xml version="1.0" encoding="utf-8"?>
<ds:datastoreItem xmlns:ds="http://schemas.openxmlformats.org/officeDocument/2006/customXml" ds:itemID="{B74F0E1F-BA27-42B5-91CC-E9C130030B0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746</TotalTime>
  <Words>147</Words>
  <PresentationFormat>A4 210 x 297 mm</PresentationFormat>
  <Paragraphs>76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2024-10-17T04:31:47Z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