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9C26E-03C1-4734-B32B-782AE009FEE2}" v="2" dt="2022-08-17T07:49:19.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1800907752"/>
              </p:ext>
            </p:extLst>
          </p:nvPr>
        </p:nvGraphicFramePr>
        <p:xfrm>
          <a:off x="552530" y="1901059"/>
          <a:ext cx="5761596" cy="666492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951590">
                <a:tc gridSpan="15">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ったときには、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要保護者の資産及び収入の状況（生業若しくは就労又は求職活動の状況、扶養義務者の扶養の状況及び他の法令に定める扶助の状況を含む。以下同じ。）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19F93B73-69C4-45AB-B8B8-E47F91252551}"/>
              </a:ext>
            </a:extLst>
          </p:cNvPr>
          <p:cNvSpPr/>
          <p:nvPr/>
        </p:nvSpPr>
        <p:spPr>
          <a:xfrm>
            <a:off x="2032217" y="314166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72469B25-3DA0-4930-8D2B-3EC190A7A7EB}"/>
              </a:ext>
            </a:extLst>
          </p:cNvPr>
          <p:cNvSpPr/>
          <p:nvPr/>
        </p:nvSpPr>
        <p:spPr>
          <a:xfrm>
            <a:off x="2032217" y="34510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F1BCA32D-4F53-4148-9B92-A7D5D01F3B52}"/>
              </a:ext>
            </a:extLst>
          </p:cNvPr>
          <p:cNvSpPr/>
          <p:nvPr/>
        </p:nvSpPr>
        <p:spPr>
          <a:xfrm>
            <a:off x="2032217" y="373265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4294BE7E-613A-4D44-91D3-2C635589DF65}"/>
              </a:ext>
            </a:extLst>
          </p:cNvPr>
          <p:cNvSpPr/>
          <p:nvPr/>
        </p:nvSpPr>
        <p:spPr>
          <a:xfrm>
            <a:off x="2032217" y="404203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847A684F-BA7D-4F96-9527-244E38319242}"/>
              </a:ext>
            </a:extLst>
          </p:cNvPr>
          <p:cNvSpPr/>
          <p:nvPr/>
        </p:nvSpPr>
        <p:spPr>
          <a:xfrm>
            <a:off x="2032217" y="435141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0A337CC6-0D70-4D8D-B4F3-10F68A8938C0}"/>
              </a:ext>
            </a:extLst>
          </p:cNvPr>
          <p:cNvSpPr/>
          <p:nvPr/>
        </p:nvSpPr>
        <p:spPr>
          <a:xfrm>
            <a:off x="2032217" y="466080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D671BF68-C874-44E7-8C6B-372EC605C068}"/>
              </a:ext>
            </a:extLst>
          </p:cNvPr>
          <p:cNvSpPr/>
          <p:nvPr/>
        </p:nvSpPr>
        <p:spPr>
          <a:xfrm>
            <a:off x="2032217" y="298697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8D3CE6F0-9CA2-4061-BB77-DBE3ED6E64D5}"/>
              </a:ext>
            </a:extLst>
          </p:cNvPr>
          <p:cNvSpPr/>
          <p:nvPr/>
        </p:nvSpPr>
        <p:spPr>
          <a:xfrm>
            <a:off x="2032217" y="329635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593E71B1-4B0A-4DE4-9DD0-5DEC130EDD27}"/>
              </a:ext>
            </a:extLst>
          </p:cNvPr>
          <p:cNvSpPr/>
          <p:nvPr/>
        </p:nvSpPr>
        <p:spPr>
          <a:xfrm>
            <a:off x="2032217" y="35918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9D9E0D9C-5D24-4D47-B821-AADA76427F36}"/>
              </a:ext>
            </a:extLst>
          </p:cNvPr>
          <p:cNvSpPr/>
          <p:nvPr/>
        </p:nvSpPr>
        <p:spPr>
          <a:xfrm>
            <a:off x="2032217" y="388734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526406FD-A5C7-4AC8-8650-4F9E7F85EE4A}"/>
              </a:ext>
            </a:extLst>
          </p:cNvPr>
          <p:cNvSpPr/>
          <p:nvPr/>
        </p:nvSpPr>
        <p:spPr>
          <a:xfrm>
            <a:off x="2032217" y="419672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70574171-2DC8-4DD9-A1B7-B95EE52AA983}"/>
              </a:ext>
            </a:extLst>
          </p:cNvPr>
          <p:cNvSpPr/>
          <p:nvPr/>
        </p:nvSpPr>
        <p:spPr>
          <a:xfrm>
            <a:off x="2032217" y="450611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2B4DD228-F1CA-49E6-ACE1-DB3BDA55DC2C}"/>
              </a:ext>
            </a:extLst>
          </p:cNvPr>
          <p:cNvSpPr/>
          <p:nvPr/>
        </p:nvSpPr>
        <p:spPr>
          <a:xfrm>
            <a:off x="2032217" y="481548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8DB5EEC1-6450-4A75-B164-AA0C41A44393}"/>
              </a:ext>
            </a:extLst>
          </p:cNvPr>
          <p:cNvSpPr/>
          <p:nvPr/>
        </p:nvSpPr>
        <p:spPr>
          <a:xfrm>
            <a:off x="2014494" y="497017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86C4944-00BC-4BE9-9022-A1D66742F609}"/>
              </a:ext>
            </a:extLst>
          </p:cNvPr>
          <p:cNvSpPr/>
          <p:nvPr/>
        </p:nvSpPr>
        <p:spPr>
          <a:xfrm>
            <a:off x="2014494" y="512240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9C8216A2-CB3C-40C4-B70A-994E8445C249}"/>
              </a:ext>
            </a:extLst>
          </p:cNvPr>
          <p:cNvSpPr/>
          <p:nvPr/>
        </p:nvSpPr>
        <p:spPr>
          <a:xfrm>
            <a:off x="3041879" y="512240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9FF928D5-2838-41E6-9218-6D6AF8DBA898}"/>
              </a:ext>
            </a:extLst>
          </p:cNvPr>
          <p:cNvSpPr/>
          <p:nvPr/>
        </p:nvSpPr>
        <p:spPr>
          <a:xfrm>
            <a:off x="3932645" y="512240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EB62466D-38B0-4693-A867-41574DF853DA}"/>
              </a:ext>
            </a:extLst>
          </p:cNvPr>
          <p:cNvSpPr/>
          <p:nvPr/>
        </p:nvSpPr>
        <p:spPr>
          <a:xfrm>
            <a:off x="4953241" y="512240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7A62013E-BDE7-4CB1-B46E-30BDF8FFD9AA}"/>
              </a:ext>
            </a:extLst>
          </p:cNvPr>
          <p:cNvSpPr/>
          <p:nvPr/>
        </p:nvSpPr>
        <p:spPr>
          <a:xfrm>
            <a:off x="5846608" y="512359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E1377D24-55B8-44C0-B28F-50A4F29B93A2}"/>
              </a:ext>
            </a:extLst>
          </p:cNvPr>
          <p:cNvSpPr/>
          <p:nvPr/>
        </p:nvSpPr>
        <p:spPr>
          <a:xfrm>
            <a:off x="2014494" y="534832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3BE77E2C-FFEF-436B-B9A2-8A7D784617F2}"/>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F375636-BA2B-4A2C-A903-65F14A4E2375}"/>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7BA9C575-41EF-449F-A9F5-16EA5D1945EC}"/>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EB3F9756-470A-42C9-A7E0-C63EA2AF7A39}"/>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A2AFAC33-3FB1-4142-894A-D764F53B9CC3}"/>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B385C4EA-5497-47D9-8F30-A7B4EEB19226}"/>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6E9DE559-1D8F-4593-A6AF-934279780CC6}"/>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266024DC-6DE8-4CB6-8BBC-4F2ECDF1B00F}"/>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CF0A2562-CCD3-4740-B318-5F5AFD66997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7D33D3CF-5B30-4CC4-828E-15B0A31E2A6C}"/>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53F7B430-9963-4E20-A9C1-C6322EA542C9}"/>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CC08AE44-9A6F-447A-BC77-F7FFC35EFA0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17034C19-1647-4476-8712-DD9559C4FD0E}"/>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3D657C7D-D118-4DAB-A5CF-D9D43B79D2CE}"/>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Tree>
    <p:extLst>
      <p:ext uri="{BB962C8B-B14F-4D97-AF65-F5344CB8AC3E}">
        <p14:creationId xmlns:p14="http://schemas.microsoft.com/office/powerpoint/2010/main" val="2874888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E43CCCF-78A4-468E-AA45-B206B7E28F6B}"/>
</file>

<file path=customXml/itemProps2.xml><?xml version="1.0" encoding="utf-8"?>
<ds:datastoreItem xmlns:ds="http://schemas.openxmlformats.org/officeDocument/2006/customXml" ds:itemID="{794EB8B7-5CE0-4C70-9BD2-088AE06F9DBA}"/>
</file>

<file path=customXml/itemProps3.xml><?xml version="1.0" encoding="utf-8"?>
<ds:datastoreItem xmlns:ds="http://schemas.openxmlformats.org/officeDocument/2006/customXml" ds:itemID="{45A0A345-8AF7-403F-BD90-3545B4FA3C5F}"/>
</file>

<file path=docProps/app.xml><?xml version="1.0" encoding="utf-8"?>
<Properties xmlns="http://schemas.openxmlformats.org/officeDocument/2006/extended-properties" xmlns:vt="http://schemas.openxmlformats.org/officeDocument/2006/docPropsVTypes">
  <Template>Office Theme</Template>
  <TotalTime>345</TotalTime>
  <Words>811</Words>
  <PresentationFormat>A4 210 x 297 mm</PresentationFormat>
  <Paragraphs>65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