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4723FE8-D67C-47D6-AB66-8602EBA2E1DA}"/>
</file>

<file path=customXml/itemProps2.xml><?xml version="1.0" encoding="utf-8"?>
<ds:datastoreItem xmlns:ds="http://schemas.openxmlformats.org/officeDocument/2006/customXml" ds:itemID="{89B09AF5-50B4-43E0-82B7-A9146256AF54}"/>
</file>

<file path=customXml/itemProps3.xml><?xml version="1.0" encoding="utf-8"?>
<ds:datastoreItem xmlns:ds="http://schemas.openxmlformats.org/officeDocument/2006/customXml" ds:itemID="{26A38FBE-C0DB-4020-824D-5C718B2FB8A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