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36DAFCE-BE86-4578-9538-0237A5BA8325}"/>
</file>

<file path=customXml/itemProps2.xml><?xml version="1.0" encoding="utf-8"?>
<ds:datastoreItem xmlns:ds="http://schemas.openxmlformats.org/officeDocument/2006/customXml" ds:itemID="{69A65C6F-6794-4968-9DF3-9A415704BD91}"/>
</file>

<file path=customXml/itemProps3.xml><?xml version="1.0" encoding="utf-8"?>
<ds:datastoreItem xmlns:ds="http://schemas.openxmlformats.org/officeDocument/2006/customXml" ds:itemID="{525E26FF-9DD4-4A97-A008-0971E2BE93B5}"/>
</file>

<file path=docProps/app.xml><?xml version="1.0" encoding="utf-8"?>
<Properties xmlns="http://schemas.openxmlformats.org/officeDocument/2006/extended-properties" xmlns:vt="http://schemas.openxmlformats.org/officeDocument/2006/docPropsVTypes">
  <Template>Office Theme</Template>
  <TotalTime>459</TotalTime>
  <Words>950</Words>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