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viewProps.xml" ContentType="application/vnd.openxmlformats-officedocument.presentationml.viewProp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FFE80D1-5A61-49EB-A7E7-D6D3752EF882}"/>
</file>

<file path=customXml/itemProps2.xml><?xml version="1.0" encoding="utf-8"?>
<ds:datastoreItem xmlns:ds="http://schemas.openxmlformats.org/officeDocument/2006/customXml" ds:itemID="{A228CB37-DBFC-4D16-8E08-82EB26653A38}"/>
</file>

<file path=customXml/itemProps3.xml><?xml version="1.0" encoding="utf-8"?>
<ds:datastoreItem xmlns:ds="http://schemas.openxmlformats.org/officeDocument/2006/customXml" ds:itemID="{E90B464E-8622-475A-B1F3-D3634E05524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