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6ACA21F-00AD-4D2C-941A-FF8D30639B36}"/>
</file>

<file path=customXml/itemProps2.xml><?xml version="1.0" encoding="utf-8"?>
<ds:datastoreItem xmlns:ds="http://schemas.openxmlformats.org/officeDocument/2006/customXml" ds:itemID="{64A3DE57-4935-4DF5-A4F5-FDBBB72B7D31}"/>
</file>

<file path=customXml/itemProps3.xml><?xml version="1.0" encoding="utf-8"?>
<ds:datastoreItem xmlns:ds="http://schemas.openxmlformats.org/officeDocument/2006/customXml" ds:itemID="{8202EFB1-9E23-496D-B277-01977085BECD}"/>
</file>

<file path=docProps/app.xml><?xml version="1.0" encoding="utf-8"?>
<Properties xmlns="http://schemas.openxmlformats.org/officeDocument/2006/extended-properties" xmlns:vt="http://schemas.openxmlformats.org/officeDocument/2006/docPropsVTypes">
  <Template>Office Theme</Template>
  <TotalTime>617</TotalTime>
  <Words>125</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