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A3641EE-FEC0-4F7A-AA39-65236B2ABFE3}"/>
</file>

<file path=customXml/itemProps2.xml><?xml version="1.0" encoding="utf-8"?>
<ds:datastoreItem xmlns:ds="http://schemas.openxmlformats.org/officeDocument/2006/customXml" ds:itemID="{BDEEEADD-7978-43BD-9FFA-8995C06264AF}"/>
</file>

<file path=customXml/itemProps3.xml><?xml version="1.0" encoding="utf-8"?>
<ds:datastoreItem xmlns:ds="http://schemas.openxmlformats.org/officeDocument/2006/customXml" ds:itemID="{7692FD76-9DE9-4523-8304-DCD82B0DA260}"/>
</file>

<file path=docProps/app.xml><?xml version="1.0" encoding="utf-8"?>
<Properties xmlns="http://schemas.openxmlformats.org/officeDocument/2006/extended-properties" xmlns:vt="http://schemas.openxmlformats.org/officeDocument/2006/docPropsVTypes">
  <Template>Office Theme</Template>
  <TotalTime>274</TotalTime>
  <Words>583</Words>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