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D0A6D32-7B01-4A18-8CB2-294931506FDD}"/>
</file>

<file path=customXml/itemProps2.xml><?xml version="1.0" encoding="utf-8"?>
<ds:datastoreItem xmlns:ds="http://schemas.openxmlformats.org/officeDocument/2006/customXml" ds:itemID="{609EF82D-52C1-4E60-963C-E005C1A02795}"/>
</file>

<file path=customXml/itemProps3.xml><?xml version="1.0" encoding="utf-8"?>
<ds:datastoreItem xmlns:ds="http://schemas.openxmlformats.org/officeDocument/2006/customXml" ds:itemID="{5BA0B332-6C7B-4093-94FA-0DFE84DA3374}"/>
</file>

<file path=docProps/app.xml><?xml version="1.0" encoding="utf-8"?>
<Properties xmlns="http://schemas.openxmlformats.org/officeDocument/2006/extended-properties" xmlns:vt="http://schemas.openxmlformats.org/officeDocument/2006/docPropsVTypes">
  <Template>Office Theme</Template>
  <TotalTime>646</TotalTime>
  <Words>586</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2022-12-02T05:51:04Z</cp:lastPrinted>
  <dcterms:created xsi:type="dcterms:W3CDTF">2022-01-20T04:34:58Z</dcterms:created>
  <dcterms:modified xsi:type="dcterms:W3CDTF">2024-03-25T07:18:13Z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