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82" d="100"/>
          <a:sy n="82" d="100"/>
        </p:scale>
        <p:origin x="3270"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8014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35054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52243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52243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9134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83411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669633" y="100451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28035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57633" y="2216096"/>
            <a:ext cx="5760000" cy="132343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　護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a:p>
            <a:pPr marR="0" lvl="0" indent="2154238" defTabSz="914400" rtl="0" eaLnBrk="0" fontAlgn="base" latinLnBrk="0" hangingPunct="0">
              <a:lnSpc>
                <a:spcPct val="100000"/>
              </a:lnSpc>
              <a:spcBef>
                <a:spcPct val="0"/>
              </a:spcBef>
              <a:spcAft>
                <a:spcPct val="0"/>
              </a:spcAft>
              <a:buClrTx/>
              <a:buSzTx/>
              <a:buFontTx/>
              <a:buNone/>
              <a:tabLst/>
            </a:pP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4018353"/>
            <a:ext cx="5769947" cy="466794"/>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停止する期間</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200"/>
              </a:spcAft>
              <a:tabLst>
                <a:tab pos="266700" algn="l"/>
                <a:tab pos="170180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廃止する時期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理　　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7685" y="4559727"/>
            <a:ext cx="5769947" cy="2082621"/>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査請求をすることができます（なお、決定があったことを知った日の翌日から起算して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p>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　　また、この審査請求に対する裁決を経た場合に限り、その審査請求に対する裁決があったことを知った日の翌日から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訴訟において市を代表する者は市長となります。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この決定の取り消しの訴えを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　</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。ただし、次の①から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③までのいずれかに該当するときは、審査請求に対する裁決を経ないでこの決定の取り消しの訴えを提起することが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命じられた場合にあっては、</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該当</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当該</a:t>
            </a:r>
            <a:r>
              <a:rPr kumimoji="1" lang="ja-JP" altLang="en-US" sz="900" dirty="0">
                <a:latin typeface="ＭＳ Ｐゴシック" panose="020B0600070205080204" pitchFamily="50" charset="-128"/>
                <a:ea typeface="ＭＳ Ｐゴシック" panose="020B0600070205080204" pitchFamily="50" charset="-128"/>
              </a:rPr>
              <a:t>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条第</a:t>
            </a:r>
            <a:r>
              <a:rPr kumimoji="1" lang="en-US" altLang="ja-JP" sz="900" dirty="0">
                <a:latin typeface="ＭＳ Ｐゴシック" panose="020B0600070205080204" pitchFamily="50" charset="-128"/>
                <a:ea typeface="ＭＳ Ｐゴシック" panose="020B0600070205080204" pitchFamily="50" charset="-128"/>
              </a:rPr>
              <a:t>3</a:t>
            </a: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を経過しても裁決がないとき。②決定、決定の執行又は手続の続行により生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ずる著しい損害を避けるため緊急の必要があるとき。③その他裁決を経ないことにつき正当な理由があるとき。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DCF295EF-8C30-4A6B-BF49-6BEBABD07EF7}"/>
              </a:ext>
            </a:extLst>
          </p:cNvPr>
          <p:cNvSpPr/>
          <p:nvPr/>
        </p:nvSpPr>
        <p:spPr>
          <a:xfrm>
            <a:off x="2365999" y="3972020"/>
            <a:ext cx="918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保護停止年月日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BED555DA-0FD2-478C-AA3B-B80A2B80DAC9}"/>
              </a:ext>
            </a:extLst>
          </p:cNvPr>
          <p:cNvSpPr/>
          <p:nvPr/>
        </p:nvSpPr>
        <p:spPr>
          <a:xfrm>
            <a:off x="2365999" y="4148560"/>
            <a:ext cx="918801" cy="1372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8E65C690-CDF1-4DB4-92D5-E2FE5B7CD30B}"/>
              </a:ext>
            </a:extLst>
          </p:cNvPr>
          <p:cNvSpPr/>
          <p:nvPr/>
        </p:nvSpPr>
        <p:spPr>
          <a:xfrm>
            <a:off x="2365999" y="4333772"/>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2" name="グループ化 41">
            <a:extLst>
              <a:ext uri="{FF2B5EF4-FFF2-40B4-BE49-F238E27FC236}">
                <a16:creationId xmlns:a16="http://schemas.microsoft.com/office/drawing/2014/main" id="{EDCB15C1-947A-4A97-B5AC-9932FF484924}"/>
              </a:ext>
            </a:extLst>
          </p:cNvPr>
          <p:cNvGrpSpPr/>
          <p:nvPr/>
        </p:nvGrpSpPr>
        <p:grpSpPr>
          <a:xfrm>
            <a:off x="4885279" y="8492960"/>
            <a:ext cx="1469152" cy="1209186"/>
            <a:chOff x="4410455" y="8217841"/>
            <a:chExt cx="1469152" cy="1209186"/>
          </a:xfrm>
          <a:noFill/>
        </p:grpSpPr>
        <p:sp>
          <p:nvSpPr>
            <p:cNvPr id="43" name="テキスト ボックス 42">
              <a:extLst>
                <a:ext uri="{FF2B5EF4-FFF2-40B4-BE49-F238E27FC236}">
                  <a16:creationId xmlns:a16="http://schemas.microsoft.com/office/drawing/2014/main" id="{24E1A8DF-67D4-4C8B-95B8-DE32B821F3E9}"/>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6" name="正方形/長方形 45">
              <a:extLst>
                <a:ext uri="{FF2B5EF4-FFF2-40B4-BE49-F238E27FC236}">
                  <a16:creationId xmlns:a16="http://schemas.microsoft.com/office/drawing/2014/main" id="{BB9AC171-7EE9-40FA-95BD-4539C7E5E5C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7" name="正方形/長方形 46">
              <a:extLst>
                <a:ext uri="{FF2B5EF4-FFF2-40B4-BE49-F238E27FC236}">
                  <a16:creationId xmlns:a16="http://schemas.microsoft.com/office/drawing/2014/main" id="{FDCD8FAC-7803-4210-BB79-2274280764E7}"/>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8" name="正方形/長方形 47">
              <a:extLst>
                <a:ext uri="{FF2B5EF4-FFF2-40B4-BE49-F238E27FC236}">
                  <a16:creationId xmlns:a16="http://schemas.microsoft.com/office/drawing/2014/main" id="{FEFBE107-773D-4AAF-8F09-8F16DA18819B}"/>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49" name="正方形/長方形 48">
              <a:extLst>
                <a:ext uri="{FF2B5EF4-FFF2-40B4-BE49-F238E27FC236}">
                  <a16:creationId xmlns:a16="http://schemas.microsoft.com/office/drawing/2014/main" id="{D925BAC4-3BFE-4753-9222-8419A199920C}"/>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0" name="正方形/長方形 49">
              <a:extLst>
                <a:ext uri="{FF2B5EF4-FFF2-40B4-BE49-F238E27FC236}">
                  <a16:creationId xmlns:a16="http://schemas.microsoft.com/office/drawing/2014/main" id="{293DD040-30BE-4440-B52E-E2ED0F563533}"/>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1" name="正方形/長方形 50">
              <a:extLst>
                <a:ext uri="{FF2B5EF4-FFF2-40B4-BE49-F238E27FC236}">
                  <a16:creationId xmlns:a16="http://schemas.microsoft.com/office/drawing/2014/main" id="{D641E3EF-2ACA-4732-84E2-6256FBB42E22}"/>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2" name="正方形/長方形 51">
              <a:extLst>
                <a:ext uri="{FF2B5EF4-FFF2-40B4-BE49-F238E27FC236}">
                  <a16:creationId xmlns:a16="http://schemas.microsoft.com/office/drawing/2014/main" id="{2DFC3629-AC3E-48C6-B800-12FA8EE854F1}"/>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725C1BE9-A0F3-D5CA-A5F2-6675D2A55C12}"/>
                </a:ext>
              </a:extLst>
            </p:cNvPr>
            <p:cNvSpPr/>
            <p:nvPr/>
          </p:nvSpPr>
          <p:spPr>
            <a:xfrm>
              <a:off x="4489510"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39" name="正方形/長方形 38">
            <a:extLst>
              <a:ext uri="{FF2B5EF4-FFF2-40B4-BE49-F238E27FC236}">
                <a16:creationId xmlns:a16="http://schemas.microsoft.com/office/drawing/2014/main" id="{91A92667-B24F-49EE-9BA3-4C4833DEB16D}"/>
              </a:ext>
            </a:extLst>
          </p:cNvPr>
          <p:cNvSpPr/>
          <p:nvPr/>
        </p:nvSpPr>
        <p:spPr>
          <a:xfrm>
            <a:off x="4506450" y="2633651"/>
            <a:ext cx="288131"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lvl="0" indent="0" defTabSz="806450" rtl="0" eaLnBrk="0" fontAlgn="base" latinLnBrk="0" hangingPunct="0">
              <a:lnSpc>
                <a:spcPct val="100000"/>
              </a:lnSpc>
              <a:spcBef>
                <a:spcPct val="0"/>
              </a:spcBef>
              <a:spcAft>
                <a:spcPct val="0"/>
              </a:spcAft>
              <a:buClrTx/>
              <a:buSzTx/>
              <a:buFontTx/>
              <a:buNone/>
            </a:pP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806A783D-03D3-4D3F-9BB2-3F11A59E9F45}"/>
              </a:ext>
            </a:extLst>
          </p:cNvPr>
          <p:cNvSpPr/>
          <p:nvPr/>
        </p:nvSpPr>
        <p:spPr>
          <a:xfrm>
            <a:off x="2849163" y="2633652"/>
            <a:ext cx="4917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grpSp>
        <p:nvGrpSpPr>
          <p:cNvPr id="56" name="グループ化 55">
            <a:extLst>
              <a:ext uri="{FF2B5EF4-FFF2-40B4-BE49-F238E27FC236}">
                <a16:creationId xmlns:a16="http://schemas.microsoft.com/office/drawing/2014/main" id="{E0F42E62-4858-42EE-B506-74FDAE995D27}"/>
              </a:ext>
            </a:extLst>
          </p:cNvPr>
          <p:cNvGrpSpPr/>
          <p:nvPr/>
        </p:nvGrpSpPr>
        <p:grpSpPr>
          <a:xfrm>
            <a:off x="689752" y="3018185"/>
            <a:ext cx="5730188" cy="230832"/>
            <a:chOff x="1603852" y="1780469"/>
            <a:chExt cx="4271796" cy="230832"/>
          </a:xfrm>
          <a:noFill/>
        </p:grpSpPr>
        <p:sp>
          <p:nvSpPr>
            <p:cNvPr id="57" name="Rectangle 109">
              <a:extLst>
                <a:ext uri="{FF2B5EF4-FFF2-40B4-BE49-F238E27FC236}">
                  <a16:creationId xmlns:a16="http://schemas.microsoft.com/office/drawing/2014/main" id="{AC6BBF9D-2B45-4540-BC3B-1E0B8959EADA}"/>
                </a:ext>
              </a:extLst>
            </p:cNvPr>
            <p:cNvSpPr>
              <a:spLocks noChangeArrowheads="1"/>
            </p:cNvSpPr>
            <p:nvPr/>
          </p:nvSpPr>
          <p:spPr bwMode="auto">
            <a:xfrm>
              <a:off x="2394809"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生活保護の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EE25319D-FE27-4928-8D41-0365D540B240}"/>
                </a:ext>
              </a:extLst>
            </p:cNvPr>
            <p:cNvSpPr/>
            <p:nvPr/>
          </p:nvSpPr>
          <p:spPr>
            <a:xfrm>
              <a:off x="2949536" y="1831591"/>
              <a:ext cx="528269"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60" name="正方形/長方形 59">
              <a:extLst>
                <a:ext uri="{FF2B5EF4-FFF2-40B4-BE49-F238E27FC236}">
                  <a16:creationId xmlns:a16="http://schemas.microsoft.com/office/drawing/2014/main" id="{2BA7C318-F664-4DA7-B264-19DAAE47267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Tree>
    <p:extLst>
      <p:ext uri="{BB962C8B-B14F-4D97-AF65-F5344CB8AC3E}">
        <p14:creationId xmlns:p14="http://schemas.microsoft.com/office/powerpoint/2010/main" val="1020455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01055D5-668A-4807-B03D-A582B4C4BE13}"/>
</file>

<file path=customXml/itemProps2.xml><?xml version="1.0" encoding="utf-8"?>
<ds:datastoreItem xmlns:ds="http://schemas.openxmlformats.org/officeDocument/2006/customXml" ds:itemID="{4E3BFEE7-CA08-4E4A-A77E-6A3A636445DD}"/>
</file>

<file path=customXml/itemProps3.xml><?xml version="1.0" encoding="utf-8"?>
<ds:datastoreItem xmlns:ds="http://schemas.openxmlformats.org/officeDocument/2006/customXml" ds:itemID="{DE5E44C7-0482-4FD0-A7B0-8542C2BC7C9B}"/>
</file>

<file path=docProps/app.xml><?xml version="1.0" encoding="utf-8"?>
<Properties xmlns="http://schemas.openxmlformats.org/officeDocument/2006/extended-properties" xmlns:vt="http://schemas.openxmlformats.org/officeDocument/2006/docPropsVTypes">
  <Template>Office Theme</Template>
  <TotalTime>107</TotalTime>
  <Words>469</Words>
  <PresentationFormat>A4 210 x 297 mm</PresentationFormat>
  <Paragraphs>52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2024-09-18T00:48:55Z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2022-04-22T02:11:14Z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8e00cc59-4d64-4aeb-9c29-0ee390eb137c</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