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3582" y="132"/>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6626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1575905"/>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662FDCC-2DC5-4444-8384-A0B1B6F90536}"/>
</file>

<file path=customXml/itemProps2.xml><?xml version="1.0" encoding="utf-8"?>
<ds:datastoreItem xmlns:ds="http://schemas.openxmlformats.org/officeDocument/2006/customXml" ds:itemID="{B190F022-D244-4B0B-B055-494CCACDA06F}"/>
</file>

<file path=customXml/itemProps3.xml><?xml version="1.0" encoding="utf-8"?>
<ds:datastoreItem xmlns:ds="http://schemas.openxmlformats.org/officeDocument/2006/customXml" ds:itemID="{A3B7E1F7-B604-4DB3-9D58-E1C91A342644}"/>
</file>

<file path=docProps/app.xml><?xml version="1.0" encoding="utf-8"?>
<Properties xmlns="http://schemas.openxmlformats.org/officeDocument/2006/extended-properties" xmlns:vt="http://schemas.openxmlformats.org/officeDocument/2006/docPropsVTypes">
  <Template>Office Theme</Template>
  <TotalTime>88</TotalTime>
  <Words>462</Words>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