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50" d="100"/>
          <a:sy n="150" d="100"/>
        </p:scale>
        <p:origin x="1764" y="-120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付で申請のあった生活保護法による介護扶助について、次のとおり決定したので通知します。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58632E7-5867-4866-BCFC-9F8DCF9D12B0}"/>
</file>

<file path=customXml/itemProps2.xml><?xml version="1.0" encoding="utf-8"?>
<ds:datastoreItem xmlns:ds="http://schemas.openxmlformats.org/officeDocument/2006/customXml" ds:itemID="{A6A509CA-0D1B-431F-BC79-09C267CD333E}"/>
</file>

<file path=customXml/itemProps3.xml><?xml version="1.0" encoding="utf-8"?>
<ds:datastoreItem xmlns:ds="http://schemas.openxmlformats.org/officeDocument/2006/customXml" ds:itemID="{BAF3A0AB-7919-4068-B329-4702FAE0510C}"/>
</file>

<file path=docProps/app.xml><?xml version="1.0" encoding="utf-8"?>
<Properties xmlns="http://schemas.openxmlformats.org/officeDocument/2006/extended-properties" xmlns:vt="http://schemas.openxmlformats.org/officeDocument/2006/docPropsVTypes">
  <Template>Office Theme</Template>
  <TotalTime>1616</TotalTime>
  <Words>486</Words>
  <PresentationFormat>A4 210 x 297 mm</PresentationFormat>
  <Paragraphs>41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2023-03-15T00:29:31Z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