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行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延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期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申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19429" y="1343915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3915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74393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01346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sp>
        <p:nvSpPr>
          <p:cNvPr id="66" name="Rectangle 109">
            <a:extLst>
              <a:ext uri="{FF2B5EF4-FFF2-40B4-BE49-F238E27FC236}">
                <a16:creationId xmlns:a16="http://schemas.microsoft.com/office/drawing/2014/main" id="{2E972E38-CBA1-4DFD-A32B-5CCD4F131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84854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私が納付すべき債務について、下記のとおり履行期限の延長を申請します。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87481C1B-3A34-4715-9594-D481FADB7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95952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6CC2FD4-42B0-43D1-AB6B-2E7C7E733709}"/>
              </a:ext>
            </a:extLst>
          </p:cNvPr>
          <p:cNvSpPr/>
          <p:nvPr/>
        </p:nvSpPr>
        <p:spPr>
          <a:xfrm>
            <a:off x="1890348" y="4456926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A5AB5C36-4FEB-40B6-AB62-4625C33CA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650718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5" name="表 15">
            <a:extLst>
              <a:ext uri="{FF2B5EF4-FFF2-40B4-BE49-F238E27FC236}">
                <a16:creationId xmlns:a16="http://schemas.microsoft.com/office/drawing/2014/main" id="{F344221C-FF73-4AE8-BB2D-63511D00C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56308"/>
              </p:ext>
            </p:extLst>
          </p:nvPr>
        </p:nvGraphicFramePr>
        <p:xfrm>
          <a:off x="1890348" y="6344812"/>
          <a:ext cx="457200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953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07014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36" name="Rectangle 109">
            <a:extLst>
              <a:ext uri="{FF2B5EF4-FFF2-40B4-BE49-F238E27FC236}">
                <a16:creationId xmlns:a16="http://schemas.microsoft.com/office/drawing/2014/main" id="{C728D7E6-5D83-463C-B571-AFBB0126A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8" name="Rectangle 109">
            <a:extLst>
              <a:ext uri="{FF2B5EF4-FFF2-40B4-BE49-F238E27FC236}">
                <a16:creationId xmlns:a16="http://schemas.microsoft.com/office/drawing/2014/main" id="{EA62536D-C199-4451-B1C6-6589E6B7F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15B7002-84E1-4714-9D8A-4EDDBC293471}"/>
              </a:ext>
            </a:extLst>
          </p:cNvPr>
          <p:cNvSpPr/>
          <p:nvPr/>
        </p:nvSpPr>
        <p:spPr>
          <a:xfrm>
            <a:off x="1890348" y="4951458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70F3A3-6252-4311-80D1-6BC90D53796A}"/>
              </a:ext>
            </a:extLst>
          </p:cNvPr>
          <p:cNvSpPr/>
          <p:nvPr/>
        </p:nvSpPr>
        <p:spPr>
          <a:xfrm>
            <a:off x="1890348" y="544649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graphicFrame>
        <p:nvGraphicFramePr>
          <p:cNvPr id="42" name="表 15">
            <a:extLst>
              <a:ext uri="{FF2B5EF4-FFF2-40B4-BE49-F238E27FC236}">
                <a16:creationId xmlns:a16="http://schemas.microsoft.com/office/drawing/2014/main" id="{42FD35EB-56B2-4756-8F0D-0D54D8E36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261850"/>
              </p:ext>
            </p:extLst>
          </p:nvPr>
        </p:nvGraphicFramePr>
        <p:xfrm>
          <a:off x="1890348" y="5951056"/>
          <a:ext cx="4572000" cy="2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</a:rPr>
                        <a:t>　　　　　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年　　　　　月　　　　　　日　から　　　　　　　　年　　　　　　月　　　　　　日　まで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1C28A56-3824-4C6D-BEB7-ACECA87950EE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9698FC0-EACD-404A-8A1B-9F74A09DB531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0A9AC84F-5075-83FE-3F98-66F77151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775826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02644B6-A59F-F267-3753-C9DF15DA2C80}"/>
              </a:ext>
            </a:extLst>
          </p:cNvPr>
          <p:cNvSpPr/>
          <p:nvPr/>
        </p:nvSpPr>
        <p:spPr>
          <a:xfrm>
            <a:off x="1890348" y="781135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FFB5A0-D2FB-4702-840C-D121DA3B707E}"/>
</file>

<file path=customXml/itemProps2.xml><?xml version="1.0" encoding="utf-8"?>
<ds:datastoreItem xmlns:ds="http://schemas.openxmlformats.org/officeDocument/2006/customXml" ds:itemID="{C55A89EA-3D23-4F7A-8BF2-E95C2718971F}"/>
</file>

<file path=customXml/itemProps3.xml><?xml version="1.0" encoding="utf-8"?>
<ds:datastoreItem xmlns:ds="http://schemas.openxmlformats.org/officeDocument/2006/customXml" ds:itemID="{91185914-7731-4A6A-B763-6822DC8733E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90</Words>
  <PresentationFormat>A4 210 x 297 mm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