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-351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ja-JP" altLang="en-US" sz="1100" b="0" i="0" u="none" strike="noStrike" cap="none" normalizeH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医療要否意見書・</a:t>
            </a:r>
            <a:r>
              <a:rPr kumimoji="0" lang="zh-TW" altLang="en-US" sz="1100" b="0" i="0" u="none" strike="noStrike" cap="none" normalizeH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給付券要否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意見書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545524"/>
              </p:ext>
            </p:extLst>
          </p:nvPr>
        </p:nvGraphicFramePr>
        <p:xfrm>
          <a:off x="356135" y="3262407"/>
          <a:ext cx="6179418" cy="4557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987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51987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1511404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1000915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219278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8185446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1982822" y="3811271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下記のとおり生活保護法給付要否意見書を送付しますので、ご確認の上返送願います。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716841"/>
              </p:ext>
            </p:extLst>
          </p:nvPr>
        </p:nvGraphicFramePr>
        <p:xfrm>
          <a:off x="356135" y="8089500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2987349" y="3809333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439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46499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92540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56896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30935" y="8628938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5672014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30B7DCA4-F605-4C3E-944E-F78F04BEE92C}"/>
              </a:ext>
            </a:extLst>
          </p:cNvPr>
          <p:cNvSpPr txBox="1"/>
          <p:nvPr/>
        </p:nvSpPr>
        <p:spPr>
          <a:xfrm>
            <a:off x="575841" y="2949817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B619C50-A9CD-8D24-3FBB-313B35B4D13F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2C0133C-570C-4F32-B8EA-D9F4E3DAA4A8}"/>
</file>

<file path=customXml/itemProps2.xml><?xml version="1.0" encoding="utf-8"?>
<ds:datastoreItem xmlns:ds="http://schemas.openxmlformats.org/officeDocument/2006/customXml" ds:itemID="{E0914850-B520-49DA-8F47-BEBD1C8B9D62}"/>
</file>

<file path=customXml/itemProps3.xml><?xml version="1.0" encoding="utf-8"?>
<ds:datastoreItem xmlns:ds="http://schemas.openxmlformats.org/officeDocument/2006/customXml" ds:itemID="{3F2EC033-9379-49B8-A2DF-19D9B67EEDB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838</TotalTime>
  <Words>90</Words>
  <PresentationFormat>A4 210 x 297 mm</PresentationFormat>
  <Paragraphs>42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2025-01-24T01:57:07Z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