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367460-7A98-4A00-8A82-02E32B81105A}"/>
</file>

<file path=customXml/itemProps2.xml><?xml version="1.0" encoding="utf-8"?>
<ds:datastoreItem xmlns:ds="http://schemas.openxmlformats.org/officeDocument/2006/customXml" ds:itemID="{94986895-9FF0-490B-8596-D3088D274A08}"/>
</file>

<file path=customXml/itemProps3.xml><?xml version="1.0" encoding="utf-8"?>
<ds:datastoreItem xmlns:ds="http://schemas.openxmlformats.org/officeDocument/2006/customXml" ds:itemID="{58A9261F-8321-4B8F-B482-17A2E6F82E7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