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A71AE2-36F0-4F03-91D5-E7D9E58A0325}"/>
</file>

<file path=customXml/itemProps2.xml><?xml version="1.0" encoding="utf-8"?>
<ds:datastoreItem xmlns:ds="http://schemas.openxmlformats.org/officeDocument/2006/customXml" ds:itemID="{1B52DA0D-BEB8-42BF-A5A8-79490DA09E0C}"/>
</file>

<file path=customXml/itemProps3.xml><?xml version="1.0" encoding="utf-8"?>
<ds:datastoreItem xmlns:ds="http://schemas.openxmlformats.org/officeDocument/2006/customXml" ds:itemID="{81C2F3C1-05DE-4D75-935D-EF74BECC666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