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authors.xml" ContentType="application/vnd.ms-powerpoint.authors+xml"/>
  <Override PartName="/ppt/commentAuthors.xml" ContentType="application/vnd.openxmlformats-officedocument.presentationml.commentAuthors+xml"/>
  <Override PartName="/ppt/presProps.xml" ContentType="application/vnd.openxmlformats-officedocument.presentationml.pres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viewProps.xml" ContentType="application/vnd.openxmlformats-officedocument.presentationml.viewProps+xml"/>
  <Override PartName="/ppt/slides/slide2.xml" ContentType="application/vnd.openxmlformats-officedocument.presentationml.slide+xml"/>
  <Override PartName="/ppt/theme/theme1.xml" ContentType="application/vnd.openxmlformats-officedocument.theme+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36" autoAdjust="0"/>
    <p:restoredTop sz="96318" autoAdjust="0"/>
  </p:normalViewPr>
  <p:slideViewPr>
    <p:cSldViewPr snapToGrid="0" showGuides="1">
      <p:cViewPr varScale="1">
        <p:scale>
          <a:sx n="48" d="100"/>
          <a:sy n="48" d="100"/>
        </p:scale>
        <p:origin x="2284" y="2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3315814893"/>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a:solidFill>
                            <a:srgbClr val="FF0000"/>
                          </a:solidFill>
                          <a:latin typeface="ＭＳ Ｐゴシック" panose="020B0600070205080204" pitchFamily="50" charset="-128"/>
                          <a:ea typeface="ＭＳ Ｐゴシック" panose="020B0600070205080204" pitchFamily="50" charset="-128"/>
                        </a:rPr>
                        <a:t>通所</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a:solidFill>
                            <a:srgbClr val="FF0000"/>
                          </a:solidFill>
                          <a:latin typeface="ＭＳ Ｐゴシック" panose="020B0600070205080204" pitchFamily="50" charset="-128"/>
                          <a:ea typeface="ＭＳ Ｐゴシック" panose="020B0600070205080204" pitchFamily="50" charset="-128"/>
                        </a:rPr>
                        <a:t>訪問施術料</a:t>
                      </a:r>
                      <a:r>
                        <a:rPr kumimoji="1" lang="en-US" altLang="ja-JP" sz="900">
                          <a:solidFill>
                            <a:srgbClr val="FF0000"/>
                          </a:solidFill>
                          <a:latin typeface="ＭＳ Ｐゴシック" panose="020B0600070205080204" pitchFamily="50" charset="-128"/>
                          <a:ea typeface="ＭＳ Ｐゴシック" panose="020B0600070205080204" pitchFamily="50" charset="-128"/>
                        </a:rPr>
                        <a:t>1</a:t>
                      </a:r>
                      <a:endParaRPr kumimoji="1" lang="ja-JP" altLang="en-US"/>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a:solidFill>
                            <a:srgbClr val="FF0000"/>
                          </a:solidFill>
                          <a:latin typeface="ＭＳ Ｐゴシック" panose="020B0600070205080204" pitchFamily="50" charset="-128"/>
                          <a:ea typeface="ＭＳ Ｐゴシック" panose="020B0600070205080204" pitchFamily="50" charset="-128"/>
                        </a:rPr>
                        <a:t>訪問施術料</a:t>
                      </a:r>
                      <a:r>
                        <a:rPr kumimoji="1" lang="en-US" altLang="ja-JP" sz="900">
                          <a:solidFill>
                            <a:srgbClr val="FF0000"/>
                          </a:solidFill>
                          <a:latin typeface="ＭＳ Ｐゴシック" panose="020B0600070205080204" pitchFamily="50" charset="-128"/>
                          <a:ea typeface="ＭＳ Ｐゴシック" panose="020B0600070205080204" pitchFamily="50" charset="-128"/>
                        </a:rPr>
                        <a:t>2</a:t>
                      </a:r>
                      <a:endParaRPr kumimoji="1" lang="ja-JP" altLang="en-US"/>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a:solidFill>
                            <a:srgbClr val="FF0000"/>
                          </a:solidFill>
                          <a:latin typeface="ＭＳ Ｐゴシック" panose="020B0600070205080204" pitchFamily="50" charset="-128"/>
                          <a:ea typeface="ＭＳ Ｐゴシック" panose="020B0600070205080204" pitchFamily="50" charset="-128"/>
                        </a:rPr>
                        <a:t>訪問施術料</a:t>
                      </a:r>
                      <a:r>
                        <a:rPr kumimoji="1" lang="en-US" altLang="ja-JP" sz="900">
                          <a:solidFill>
                            <a:srgbClr val="FF0000"/>
                          </a:solidFill>
                          <a:latin typeface="ＭＳ Ｐゴシック" panose="020B0600070205080204" pitchFamily="50" charset="-128"/>
                          <a:ea typeface="ＭＳ Ｐゴシック" panose="020B0600070205080204" pitchFamily="50" charset="-128"/>
                        </a:rPr>
                        <a:t>3</a:t>
                      </a:r>
                      <a:r>
                        <a:rPr kumimoji="1" lang="ja-JP" altLang="en-US" sz="900">
                          <a:solidFill>
                            <a:srgbClr val="FF0000"/>
                          </a:solidFill>
                          <a:latin typeface="ＭＳ Ｐゴシック" panose="020B0600070205080204" pitchFamily="50" charset="-128"/>
                          <a:ea typeface="ＭＳ Ｐゴシック" panose="020B0600070205080204" pitchFamily="50" charset="-128"/>
                        </a:rPr>
                        <a:t>（</a:t>
                      </a:r>
                      <a:r>
                        <a:rPr kumimoji="1" lang="en-US" altLang="ja-JP" sz="900">
                          <a:solidFill>
                            <a:srgbClr val="FF0000"/>
                          </a:solidFill>
                          <a:latin typeface="ＭＳ Ｐゴシック" panose="020B0600070205080204" pitchFamily="50" charset="-128"/>
                          <a:ea typeface="ＭＳ Ｐゴシック" panose="020B0600070205080204" pitchFamily="50" charset="-128"/>
                        </a:rPr>
                        <a:t>3</a:t>
                      </a:r>
                      <a:r>
                        <a:rPr kumimoji="1" lang="ja-JP" altLang="en-US" sz="900">
                          <a:solidFill>
                            <a:srgbClr val="FF0000"/>
                          </a:solidFill>
                          <a:latin typeface="ＭＳ Ｐゴシック" panose="020B0600070205080204" pitchFamily="50" charset="-128"/>
                          <a:ea typeface="ＭＳ Ｐゴシック" panose="020B0600070205080204" pitchFamily="50" charset="-128"/>
                        </a:rPr>
                        <a:t>人～</a:t>
                      </a:r>
                      <a:r>
                        <a:rPr kumimoji="1" lang="en-US" altLang="ja-JP" sz="900">
                          <a:solidFill>
                            <a:srgbClr val="FF0000"/>
                          </a:solidFill>
                          <a:latin typeface="ＭＳ Ｐゴシック" panose="020B0600070205080204" pitchFamily="50" charset="-128"/>
                          <a:ea typeface="ＭＳ Ｐゴシック" panose="020B0600070205080204" pitchFamily="50" charset="-128"/>
                        </a:rPr>
                        <a:t>9</a:t>
                      </a:r>
                      <a:r>
                        <a:rPr kumimoji="1" lang="ja-JP" altLang="en-US" sz="900">
                          <a:solidFill>
                            <a:srgbClr val="FF0000"/>
                          </a:solidFill>
                          <a:latin typeface="ＭＳ Ｐゴシック" panose="020B0600070205080204" pitchFamily="50" charset="-128"/>
                          <a:ea typeface="ＭＳ Ｐゴシック" panose="020B0600070205080204" pitchFamily="50" charset="-128"/>
                        </a:rPr>
                        <a:t>人）</a:t>
                      </a:r>
                      <a:endParaRPr kumimoji="1" lang="ja-JP" altLang="en-US"/>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訪問施術料</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3</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a:t>
                      </a:r>
                      <a:r>
                        <a:rPr kumimoji="1" lang="en-US" altLang="ja-JP" sz="900" dirty="0">
                          <a:solidFill>
                            <a:srgbClr val="FF0000"/>
                          </a:solidFill>
                          <a:latin typeface="ＭＳ Ｐゴシック" panose="020B0600070205080204" pitchFamily="50" charset="-128"/>
                          <a:ea typeface="ＭＳ Ｐゴシック" panose="020B0600070205080204" pitchFamily="50" charset="-128"/>
                        </a:rPr>
                        <a:t>10</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人以上）</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a:solidFill>
                            <a:srgbClr val="FF0000"/>
                          </a:solidFill>
                          <a:latin typeface="ＭＳ Ｐゴシック" panose="020B0600070205080204" pitchFamily="50" charset="-128"/>
                          <a:ea typeface="ＭＳ Ｐゴシック" panose="020B0600070205080204" pitchFamily="50" charset="-128"/>
                        </a:rPr>
                        <a:t>同意部位</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solidFill>
                          <a:srgbClr val="FF0000"/>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solidFill>
                          <a:srgbClr val="FF0000"/>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施術報告書交付料</a:t>
                      </a:r>
                    </a:p>
                    <a:p>
                      <a:pPr marL="10795"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合　計　金　額　（①＋②＋③＋④＋⑤＋⑥＋</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本　人　支　払　額</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⑪</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差引請求（支払）金額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（⑧－⑨－⑩）</a:t>
                      </a:r>
                      <a:endParaRPr kumimoji="1" lang="ja-JP" altLang="en-US" dirty="0">
                        <a:solidFill>
                          <a:srgbClr val="FF0000"/>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582593843"/>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375FEA-3268-41A5-B09E-15C16C2E627C}"/>
</file>

<file path=customXml/itemProps2.xml><?xml version="1.0" encoding="utf-8"?>
<ds:datastoreItem xmlns:ds="http://schemas.openxmlformats.org/officeDocument/2006/customXml" ds:itemID="{067A42FA-E06F-4456-B013-9959C0F50823}"/>
</file>

<file path=customXml/itemProps3.xml><?xml version="1.0" encoding="utf-8"?>
<ds:datastoreItem xmlns:ds="http://schemas.openxmlformats.org/officeDocument/2006/customXml" ds:itemID="{D88D7044-16DD-4C8A-9C43-13FBCAFE430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5046</TotalTime>
  <Words>1122</Words>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2025-01-16T01:44:46Z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