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312" y="48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6358"/>
            <a:ext cx="2243183" cy="887711"/>
            <a:chOff x="4074450" y="656358"/>
            <a:chExt cx="2243183" cy="88771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9803D38-7E9D-469D-8642-E0328149F9CE}"/>
                </a:ext>
              </a:extLst>
            </p:cNvPr>
            <p:cNvSpPr/>
            <p:nvPr/>
          </p:nvSpPr>
          <p:spPr>
            <a:xfrm>
              <a:off x="5669633" y="65635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31719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A07A3F-2D0E-5348-5CCA-9E9D9960D1E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27B7FC-2FB9-40C6-82DA-D8C8798B67C3}"/>
</file>

<file path=customXml/itemProps2.xml><?xml version="1.0" encoding="utf-8"?>
<ds:datastoreItem xmlns:ds="http://schemas.openxmlformats.org/officeDocument/2006/customXml" ds:itemID="{89ED5B5E-1FF9-4B38-914B-245DC9A9A02F}"/>
</file>

<file path=customXml/itemProps3.xml><?xml version="1.0" encoding="utf-8"?>
<ds:datastoreItem xmlns:ds="http://schemas.openxmlformats.org/officeDocument/2006/customXml" ds:itemID="{AB548E2A-BB2B-4D4F-958A-9F3A3AF84A2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</TotalTime>
  <Words>147</Words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