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974657A-B452-48C6-8FBA-965C3D8ED73F}"/>
</file>

<file path=customXml/itemProps2.xml><?xml version="1.0" encoding="utf-8"?>
<ds:datastoreItem xmlns:ds="http://schemas.openxmlformats.org/officeDocument/2006/customXml" ds:itemID="{429C96CB-90B3-43CD-B032-9FA6D94D6632}"/>
</file>

<file path=customXml/itemProps3.xml><?xml version="1.0" encoding="utf-8"?>
<ds:datastoreItem xmlns:ds="http://schemas.openxmlformats.org/officeDocument/2006/customXml" ds:itemID="{96E32ABA-23C4-47A9-9D98-D9D27282F88D}"/>
</file>

<file path=docProps/app.xml><?xml version="1.0" encoding="utf-8"?>
<Properties xmlns="http://schemas.openxmlformats.org/officeDocument/2006/extended-properties" xmlns:vt="http://schemas.openxmlformats.org/officeDocument/2006/docPropsVTypes">
  <Template>Office Theme</Template>
  <TotalTime>459</TotalTime>
  <Words>950</Words>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