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AF4405C-DB86-4344-B69C-77CDEE386F8C}"/>
</file>

<file path=customXml/itemProps2.xml><?xml version="1.0" encoding="utf-8"?>
<ds:datastoreItem xmlns:ds="http://schemas.openxmlformats.org/officeDocument/2006/customXml" ds:itemID="{06A9D755-C350-4382-99DF-7D01E396C7C3}"/>
</file>

<file path=customXml/itemProps3.xml><?xml version="1.0" encoding="utf-8"?>
<ds:datastoreItem xmlns:ds="http://schemas.openxmlformats.org/officeDocument/2006/customXml" ds:itemID="{2FB3E5CE-3F85-498D-AA1C-F29FF8CE996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