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3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7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Rectangle 109">
            <a:extLst>
              <a:ext uri="{FF2B5EF4-FFF2-40B4-BE49-F238E27FC236}">
                <a16:creationId xmlns:a16="http://schemas.microsoft.com/office/drawing/2014/main" id="{C2902AB2-FC2A-49D2-BB9A-88E7AEF13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205586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0" name="Rectangle 109">
            <a:extLst>
              <a:ext uri="{FF2B5EF4-FFF2-40B4-BE49-F238E27FC236}">
                <a16:creationId xmlns:a16="http://schemas.microsoft.com/office/drawing/2014/main" id="{FB7BDC7D-81F3-4106-8071-F481D3CBB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573989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5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履行延期期間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6" name="Rectangle 109">
            <a:extLst>
              <a:ext uri="{FF2B5EF4-FFF2-40B4-BE49-F238E27FC236}">
                <a16:creationId xmlns:a16="http://schemas.microsoft.com/office/drawing/2014/main" id="{0982FB24-8098-4D92-A991-C85126F28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4233700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債務名称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E519717-E776-42CE-82EA-13D157C7413A}"/>
              </a:ext>
            </a:extLst>
          </p:cNvPr>
          <p:cNvSpPr/>
          <p:nvPr/>
        </p:nvSpPr>
        <p:spPr>
          <a:xfrm>
            <a:off x="1736724" y="4284822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債務名称</a:t>
            </a:r>
          </a:p>
        </p:txBody>
      </p:sp>
      <p:sp>
        <p:nvSpPr>
          <p:cNvPr id="40" name="Rectangle 109">
            <a:extLst>
              <a:ext uri="{FF2B5EF4-FFF2-40B4-BE49-F238E27FC236}">
                <a16:creationId xmlns:a16="http://schemas.microsoft.com/office/drawing/2014/main" id="{E6B8AEED-D6BC-4333-90D1-86FC7A29A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5237828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3DF4677C-25DC-4E06-8632-36D1E6346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473576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債務決定日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DF3A617-37A2-4A40-B884-09A6DC39FB74}"/>
              </a:ext>
            </a:extLst>
          </p:cNvPr>
          <p:cNvSpPr/>
          <p:nvPr/>
        </p:nvSpPr>
        <p:spPr>
          <a:xfrm>
            <a:off x="1736724" y="4786886"/>
            <a:ext cx="9040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債務決定年月日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3320E61-123C-4807-A548-9B6E9E051647}"/>
              </a:ext>
            </a:extLst>
          </p:cNvPr>
          <p:cNvSpPr/>
          <p:nvPr/>
        </p:nvSpPr>
        <p:spPr>
          <a:xfrm>
            <a:off x="1736724" y="5288950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債務金額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F26F2E31-8CDE-4B33-BFB9-FE1433DF5445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1D9810C-DCF6-4FC1-B6E2-4F5392F2C7EC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D96399F5-0B3F-417B-A33B-6841F57ED618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CB38AEF-DD6F-4C9F-8462-E908375A51E3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EE87E511-829E-4A1D-9A63-A4B63431B8BC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7EBF1A4-8627-41C7-BB2B-5ACDC9774E51}"/>
              </a:ext>
            </a:extLst>
          </p:cNvPr>
          <p:cNvGrpSpPr/>
          <p:nvPr/>
        </p:nvGrpSpPr>
        <p:grpSpPr>
          <a:xfrm>
            <a:off x="516771" y="2028808"/>
            <a:ext cx="5760000" cy="261610"/>
            <a:chOff x="516771" y="2028808"/>
            <a:chExt cx="5760000" cy="261610"/>
          </a:xfrm>
        </p:grpSpPr>
        <p:sp>
          <p:nvSpPr>
            <p:cNvPr id="41" name="Rectangle 109">
              <a:extLst>
                <a:ext uri="{FF2B5EF4-FFF2-40B4-BE49-F238E27FC236}">
                  <a16:creationId xmlns:a16="http://schemas.microsoft.com/office/drawing/2014/main" id="{964D1F19-BA8C-4282-BA8A-73E124FD4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771" y="2028808"/>
              <a:ext cx="5760000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zh-TW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履行延期</a:t>
              </a:r>
              <a:r>
                <a:rPr lang="ja-JP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</a:t>
              </a:r>
              <a:r>
                <a:rPr lang="zh-TW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通知書</a:t>
              </a:r>
              <a:endParaRPr kumimoji="0" lang="en-US" altLang="ja-JP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9A606000-1BB3-4E03-A7EA-C70C65D96079}"/>
                </a:ext>
              </a:extLst>
            </p:cNvPr>
            <p:cNvSpPr/>
            <p:nvPr/>
          </p:nvSpPr>
          <p:spPr>
            <a:xfrm>
              <a:off x="3232785" y="2092459"/>
              <a:ext cx="559726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決定事項</a:t>
              </a: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DAD5CAB-2A44-4AA1-B81A-33111ED4DCA7}"/>
              </a:ext>
            </a:extLst>
          </p:cNvPr>
          <p:cNvGrpSpPr/>
          <p:nvPr/>
        </p:nvGrpSpPr>
        <p:grpSpPr>
          <a:xfrm>
            <a:off x="549000" y="2690495"/>
            <a:ext cx="5760000" cy="230832"/>
            <a:chOff x="549000" y="3284855"/>
            <a:chExt cx="5760000" cy="230832"/>
          </a:xfrm>
        </p:grpSpPr>
        <p:sp>
          <p:nvSpPr>
            <p:cNvPr id="45" name="Rectangle 109">
              <a:extLst>
                <a:ext uri="{FF2B5EF4-FFF2-40B4-BE49-F238E27FC236}">
                  <a16:creationId xmlns:a16="http://schemas.microsoft.com/office/drawing/2014/main" id="{293B5092-6253-411D-B264-86F055D03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000" y="3284855"/>
              <a:ext cx="5760000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ja-JP" altLang="en-US" sz="900" dirty="0">
                  <a:solidFill>
                    <a:srgbClr val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下記の債務に関する履行延期申請の　　　　　　　　　について、通知します。</a:t>
              </a:r>
              <a:endPara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7049C177-460C-42D8-BB8D-BAAC646D74D0}"/>
                </a:ext>
              </a:extLst>
            </p:cNvPr>
            <p:cNvSpPr/>
            <p:nvPr/>
          </p:nvSpPr>
          <p:spPr>
            <a:xfrm>
              <a:off x="2527646" y="3335977"/>
              <a:ext cx="557151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決定事項</a:t>
              </a:r>
            </a:p>
          </p:txBody>
        </p:sp>
      </p:grpSp>
      <p:sp>
        <p:nvSpPr>
          <p:cNvPr id="89" name="Rectangle 109">
            <a:extLst>
              <a:ext uri="{FF2B5EF4-FFF2-40B4-BE49-F238E27FC236}">
                <a16:creationId xmlns:a16="http://schemas.microsoft.com/office/drawing/2014/main" id="{080626D4-7A58-4C46-BD71-CF8008E748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3731636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債務者氏名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A79E04D4-5B89-4285-A7B0-3707583CA155}"/>
              </a:ext>
            </a:extLst>
          </p:cNvPr>
          <p:cNvSpPr/>
          <p:nvPr/>
        </p:nvSpPr>
        <p:spPr>
          <a:xfrm>
            <a:off x="1736724" y="3782758"/>
            <a:ext cx="73866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債務者氏名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5B078DFD-EAB2-4FBC-8C9D-CCAE918014C9}"/>
              </a:ext>
            </a:extLst>
          </p:cNvPr>
          <p:cNvSpPr/>
          <p:nvPr/>
        </p:nvSpPr>
        <p:spPr>
          <a:xfrm>
            <a:off x="1736724" y="5791014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履行延期期間</a:t>
            </a:r>
          </a:p>
        </p:txBody>
      </p:sp>
      <p:sp>
        <p:nvSpPr>
          <p:cNvPr id="94" name="Rectangle 109">
            <a:extLst>
              <a:ext uri="{FF2B5EF4-FFF2-40B4-BE49-F238E27FC236}">
                <a16:creationId xmlns:a16="http://schemas.microsoft.com/office/drawing/2014/main" id="{BEDFC5CE-62A0-463F-AE6C-A94F70B90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672599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不承認の理由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A1C57B4B-64FA-4024-9E44-98B8A690E07B}"/>
              </a:ext>
            </a:extLst>
          </p:cNvPr>
          <p:cNvSpPr/>
          <p:nvPr/>
        </p:nvSpPr>
        <p:spPr>
          <a:xfrm>
            <a:off x="1736724" y="6777116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不承認の理由</a:t>
            </a:r>
          </a:p>
        </p:txBody>
      </p: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88816548-3B49-4623-9F31-119C34EED5F6}"/>
              </a:ext>
            </a:extLst>
          </p:cNvPr>
          <p:cNvGrpSpPr/>
          <p:nvPr/>
        </p:nvGrpSpPr>
        <p:grpSpPr>
          <a:xfrm>
            <a:off x="4935057" y="8525987"/>
            <a:ext cx="1469152" cy="1194771"/>
            <a:chOff x="4410455" y="8217841"/>
            <a:chExt cx="1469152" cy="1194771"/>
          </a:xfrm>
        </p:grpSpPr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74CF0DBC-654B-4C44-AE5E-5F600909D596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F72E9D94-4CF3-4325-981E-597B5140546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D80500AE-5EC3-4B14-871F-984B3FC7DF8D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76A191D6-5A7C-470E-8594-D8B122242710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37CECE08-04AF-4E3C-AAF6-897E8686956A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16039DB0-1F4C-4075-989D-15684B1F6437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CF85714-C373-445C-AF39-4F1970D5241E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731E9A16-084E-43EF-B48A-F3019C0DF26C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82EF0E2B-0BAC-907E-5DF6-5C1ED201470F}"/>
                </a:ext>
              </a:extLst>
            </p:cNvPr>
            <p:cNvSpPr/>
            <p:nvPr/>
          </p:nvSpPr>
          <p:spPr>
            <a:xfrm>
              <a:off x="4499498" y="927380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FAX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番号</a:t>
              </a:r>
            </a:p>
          </p:txBody>
        </p:sp>
      </p:grpSp>
      <p:sp>
        <p:nvSpPr>
          <p:cNvPr id="123" name="Rectangle 109">
            <a:extLst>
              <a:ext uri="{FF2B5EF4-FFF2-40B4-BE49-F238E27FC236}">
                <a16:creationId xmlns:a16="http://schemas.microsoft.com/office/drawing/2014/main" id="{946D846E-CB3B-4737-84AD-885F6A9722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718964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8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その他</a:t>
            </a:r>
            <a:endParaRPr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0889B861-89F3-4635-8708-599B8A7F3F29}"/>
              </a:ext>
            </a:extLst>
          </p:cNvPr>
          <p:cNvSpPr/>
          <p:nvPr/>
        </p:nvSpPr>
        <p:spPr>
          <a:xfrm>
            <a:off x="1736724" y="7240766"/>
            <a:ext cx="4381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FB3383FB-BB58-40BA-9327-13325FA9D9AD}"/>
              </a:ext>
            </a:extLst>
          </p:cNvPr>
          <p:cNvGrpSpPr/>
          <p:nvPr/>
        </p:nvGrpSpPr>
        <p:grpSpPr>
          <a:xfrm>
            <a:off x="4074450" y="669696"/>
            <a:ext cx="2243183" cy="874373"/>
            <a:chOff x="4074450" y="669696"/>
            <a:chExt cx="2243183" cy="874373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71F43E1A-6235-4627-94D2-5F53BEB546F9}"/>
                </a:ext>
              </a:extLst>
            </p:cNvPr>
            <p:cNvGrpSpPr/>
            <p:nvPr/>
          </p:nvGrpSpPr>
          <p:grpSpPr>
            <a:xfrm>
              <a:off x="5669633" y="669696"/>
              <a:ext cx="648000" cy="297491"/>
              <a:chOff x="5669633" y="669696"/>
              <a:chExt cx="648000" cy="297491"/>
            </a:xfrm>
          </p:grpSpPr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213A30DA-014F-406A-A34F-E497C7C406B6}"/>
                  </a:ext>
                </a:extLst>
              </p:cNvPr>
              <p:cNvSpPr/>
              <p:nvPr/>
            </p:nvSpPr>
            <p:spPr>
              <a:xfrm>
                <a:off x="5796933" y="669696"/>
                <a:ext cx="5207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文書番号</a:t>
                </a:r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8AA172FD-6664-4937-A599-321D4BC75A84}"/>
                  </a:ext>
                </a:extLst>
              </p:cNvPr>
              <p:cNvSpPr/>
              <p:nvPr/>
            </p:nvSpPr>
            <p:spPr>
              <a:xfrm>
                <a:off x="5669633" y="838599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発行年月日</a:t>
                </a:r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D63D839B-CD76-4971-BD07-2525D077D443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F9437EDA-1B7A-4CD7-989C-132B940C7CB7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77090F99-6E49-4543-AB78-DE9E27532EBF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64B4125A-E7CE-49F8-BC32-A7FCB3E1544E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63832D39-DCEE-4BDA-9ABC-C11447CC5DB8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</p:grpSp>
      <p:sp>
        <p:nvSpPr>
          <p:cNvPr id="67" name="Rectangle 109">
            <a:extLst>
              <a:ext uri="{FF2B5EF4-FFF2-40B4-BE49-F238E27FC236}">
                <a16:creationId xmlns:a16="http://schemas.microsoft.com/office/drawing/2014/main" id="{0458A3B9-BCF8-4C25-8215-2B5B047F32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624938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6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分割返還額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09D8EADD-BA29-4144-93FD-C1477AC107CC}"/>
              </a:ext>
            </a:extLst>
          </p:cNvPr>
          <p:cNvSpPr/>
          <p:nvPr/>
        </p:nvSpPr>
        <p:spPr>
          <a:xfrm>
            <a:off x="1736724" y="6300511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分割返還額</a:t>
            </a:r>
          </a:p>
        </p:txBody>
      </p:sp>
    </p:spTree>
    <p:extLst>
      <p:ext uri="{BB962C8B-B14F-4D97-AF65-F5344CB8AC3E}">
        <p14:creationId xmlns:p14="http://schemas.microsoft.com/office/powerpoint/2010/main" val="3957767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70496DB-2A1F-4F34-A84F-71B8C899AC80}"/>
</file>

<file path=customXml/itemProps2.xml><?xml version="1.0" encoding="utf-8"?>
<ds:datastoreItem xmlns:ds="http://schemas.openxmlformats.org/officeDocument/2006/customXml" ds:itemID="{038577E1-2C15-4273-A56B-01AEC0E9A3E4}"/>
</file>

<file path=customXml/itemProps3.xml><?xml version="1.0" encoding="utf-8"?>
<ds:datastoreItem xmlns:ds="http://schemas.openxmlformats.org/officeDocument/2006/customXml" ds:itemID="{713A3B5C-DAF6-43AE-ABEF-27CE38C7B27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652</TotalTime>
  <Words>104</Words>
  <PresentationFormat>A4 210 x 297 mm</PresentationFormat>
  <Paragraphs>41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2023-03-10T07:41:12Z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