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tags/tag3.xml" ContentType="application/vnd.openxmlformats-officedocument.presentationml.tags+xml"/>
  <Override PartName="/docMetadata/LabelInfo.xml" ContentType="application/vnd.ms-office.classificationlabels+xml"/>
  <Override PartName="/ppt/tags/tag2.xml" ContentType="application/vnd.openxmlformats-officedocument.presentationml.tag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6353" autoAdjust="0"/>
  </p:normalViewPr>
  <p:slideViewPr>
    <p:cSldViewPr snapToGrid="0" showGuides="1">
      <p:cViewPr>
        <p:scale>
          <a:sx n="66" d="100"/>
          <a:sy n="66" d="100"/>
        </p:scale>
        <p:origin x="2008" y="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08803" y="2752195"/>
            <a:ext cx="5760000" cy="662386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申請者の</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・就職する先（大学等名、会社名等）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名称</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・就職後</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・就職前と異なる住居に居住（居</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就職の場合、おおむね</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月以上最低限度の生活を維持するために必要な収入を得ることができると見込まれる理由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）進学の場合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入学手続に着手していることが確認できる書類として、以下のいずれか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る書類等の写し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進学に伴い転居する場合は、新たに居住する住居の賃貸借契約書等の写し等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就職する見込みであることが確認できる書類として、以下のいずれか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内定通知書、事業主の発行する就職証明書等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個人事業主の場合、個人事業の開業届の写し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その他確実に就職先に就職することを証する書類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就職に伴い転居する場合は、新たに居住する住居の賃貸借契約書等の写し等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その他支給決定にあたり必要な書類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61950" indent="-9525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上記の書類を申請時に準備できない場合については、就職先の内定通知書や賃貸借契約時の見積書の写し等を添付した上で、後日、就職するまでにこれらの書類を提出してください。</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（進学する者又は就職する者）</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2001283" y="3026969"/>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2001283" y="38177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001283" y="4632415"/>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872185"/>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001283" y="3355582"/>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030938" y="31852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
        <p:nvSpPr>
          <p:cNvPr id="5" name="テキスト ボックス 4">
            <a:extLst>
              <a:ext uri="{FF2B5EF4-FFF2-40B4-BE49-F238E27FC236}">
                <a16:creationId xmlns:a16="http://schemas.microsoft.com/office/drawing/2014/main" id="{909959AA-458A-A56F-207D-DC7F52374110}"/>
              </a:ext>
            </a:extLst>
          </p:cNvPr>
          <p:cNvSpPr txBox="1"/>
          <p:nvPr/>
        </p:nvSpPr>
        <p:spPr>
          <a:xfrm>
            <a:off x="741917" y="4994121"/>
            <a:ext cx="5526886" cy="730230"/>
          </a:xfrm>
          <a:prstGeom prst="rect">
            <a:avLst/>
          </a:prstGeom>
          <a:noFill/>
          <a:ln w="6350">
            <a:solidFill>
              <a:schemeClr val="tx1"/>
            </a:solidFill>
          </a:ln>
        </p:spPr>
        <p:txBody>
          <a:bodyPr wrap="square" rtlCol="0">
            <a:spAutoFit/>
          </a:bodyPr>
          <a:lstStyle/>
          <a:p>
            <a:endParaRPr kumimoji="1" lang="ja-JP" altLang="en-US" dirty="0"/>
          </a:p>
        </p:txBody>
      </p:sp>
      <p:sp>
        <p:nvSpPr>
          <p:cNvPr id="4" name="正方形/長方形 3">
            <a:extLst>
              <a:ext uri="{FF2B5EF4-FFF2-40B4-BE49-F238E27FC236}">
                <a16:creationId xmlns:a16="http://schemas.microsoft.com/office/drawing/2014/main" id="{38E4280B-1FEA-0096-4617-89519E0C2077}"/>
              </a:ext>
            </a:extLst>
          </p:cNvPr>
          <p:cNvSpPr/>
          <p:nvPr/>
        </p:nvSpPr>
        <p:spPr>
          <a:xfrm>
            <a:off x="533587" y="950291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3615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49000" y="753626"/>
            <a:ext cx="5760000" cy="3122906"/>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進学・就職準備給付金振込先（申請者名義の口座に限ります。）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この給付金においては公金受取口座登録制度が適用されますので、上記で「利用する」を選択した場合は、本給付金振込先の記載及び通帳の写しなどの書類の添付は不要です。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1461509690"/>
              </p:ext>
            </p:extLst>
          </p:nvPr>
        </p:nvGraphicFramePr>
        <p:xfrm>
          <a:off x="861785" y="1744107"/>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grpSp>
        <p:nvGrpSpPr>
          <p:cNvPr id="19" name="グループ化 18">
            <a:extLst>
              <a:ext uri="{FF2B5EF4-FFF2-40B4-BE49-F238E27FC236}">
                <a16:creationId xmlns:a16="http://schemas.microsoft.com/office/drawing/2014/main" id="{0CC79AA2-FB94-13D4-F5FB-EBE636AFC700}"/>
              </a:ext>
            </a:extLst>
          </p:cNvPr>
          <p:cNvGrpSpPr/>
          <p:nvPr/>
        </p:nvGrpSpPr>
        <p:grpSpPr>
          <a:xfrm>
            <a:off x="861785" y="1015311"/>
            <a:ext cx="2650804" cy="138499"/>
            <a:chOff x="861785" y="996261"/>
            <a:chExt cx="2650804" cy="138499"/>
          </a:xfrm>
        </p:grpSpPr>
        <p:sp>
          <p:nvSpPr>
            <p:cNvPr id="2" name="正方形/長方形 1">
              <a:extLst>
                <a:ext uri="{FF2B5EF4-FFF2-40B4-BE49-F238E27FC236}">
                  <a16:creationId xmlns:a16="http://schemas.microsoft.com/office/drawing/2014/main" id="{397A4D24-E604-018C-BE75-14AC86B246DD}"/>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6" name="テキスト ボックス 5">
              <a:extLst>
                <a:ext uri="{FF2B5EF4-FFF2-40B4-BE49-F238E27FC236}">
                  <a16:creationId xmlns:a16="http://schemas.microsoft.com/office/drawing/2014/main" id="{CC7E197B-4E82-C4B1-3C1D-E12D7A182BB6}"/>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利用する</a:t>
              </a:r>
            </a:p>
          </p:txBody>
        </p:sp>
        <p:sp>
          <p:nvSpPr>
            <p:cNvPr id="7" name="正方形/長方形 6">
              <a:extLst>
                <a:ext uri="{FF2B5EF4-FFF2-40B4-BE49-F238E27FC236}">
                  <a16:creationId xmlns:a16="http://schemas.microsoft.com/office/drawing/2014/main" id="{E26AE7F4-E837-BF58-5CB1-D4041C92A4FF}"/>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a:extLst>
                <a:ext uri="{FF2B5EF4-FFF2-40B4-BE49-F238E27FC236}">
                  <a16:creationId xmlns:a16="http://schemas.microsoft.com/office/drawing/2014/main" id="{658CAAB2-48F0-DC34-2558-4E1AB0E86961}"/>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利用しない</a:t>
              </a:r>
            </a:p>
          </p:txBody>
        </p:sp>
        <p:sp>
          <p:nvSpPr>
            <p:cNvPr id="17" name="テキスト ボックス 16">
              <a:extLst>
                <a:ext uri="{FF2B5EF4-FFF2-40B4-BE49-F238E27FC236}">
                  <a16:creationId xmlns:a16="http://schemas.microsoft.com/office/drawing/2014/main" id="{F2AE6C86-B93E-D3E6-6E14-9D4804DB7BD0}"/>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公金受取口座</a:t>
              </a:r>
            </a:p>
          </p:txBody>
        </p:sp>
      </p:grpSp>
    </p:spTree>
    <p:extLst>
      <p:ext uri="{BB962C8B-B14F-4D97-AF65-F5344CB8AC3E}">
        <p14:creationId xmlns:p14="http://schemas.microsoft.com/office/powerpoint/2010/main" val="32604659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3D5D5A5-2765-4325-9B9C-F5563310004E}"/>
</file>

<file path=customXml/itemProps2.xml><?xml version="1.0" encoding="utf-8"?>
<ds:datastoreItem xmlns:ds="http://schemas.openxmlformats.org/officeDocument/2006/customXml" ds:itemID="{49AA0C2D-81E9-4D8B-9295-6B2371841F04}"/>
</file>

<file path=customXml/itemProps3.xml><?xml version="1.0" encoding="utf-8"?>
<ds:datastoreItem xmlns:ds="http://schemas.openxmlformats.org/officeDocument/2006/customXml" ds:itemID="{CA06DDBB-9A5F-45A9-AEB7-87E20A65E6B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500</TotalTime>
  <Words>671</Words>
  <PresentationFormat>A4 210 x 297 mm</PresentationFormat>
  <Paragraphs>98</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2025-01-24T01:46:17Z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