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3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558" y="9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1331449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分　割　納　付　誓　約　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842CED9F-D8DA-4854-9A19-CD6189E924CC}"/>
              </a:ext>
            </a:extLst>
          </p:cNvPr>
          <p:cNvGrpSpPr/>
          <p:nvPr/>
        </p:nvGrpSpPr>
        <p:grpSpPr>
          <a:xfrm>
            <a:off x="4074393" y="384766"/>
            <a:ext cx="2234607" cy="365760"/>
            <a:chOff x="3645000" y="1370007"/>
            <a:chExt cx="2234607" cy="365760"/>
          </a:xfrm>
        </p:grpSpPr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87E4E52B-DEAC-4D82-B39A-87D4110517A4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B7FBE1C-B7EF-48FC-A89D-6108978ACA7A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F6FE3F2D-77CF-41A1-BEEF-021E52A512E8}"/>
              </a:ext>
            </a:extLst>
          </p:cNvPr>
          <p:cNvGrpSpPr/>
          <p:nvPr/>
        </p:nvGrpSpPr>
        <p:grpSpPr>
          <a:xfrm>
            <a:off x="4069377" y="2125180"/>
            <a:ext cx="765456" cy="652404"/>
            <a:chOff x="3819525" y="1413115"/>
            <a:chExt cx="765456" cy="652404"/>
          </a:xfrm>
        </p:grpSpPr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3D8A4717-EC8E-443C-9626-044645D7BB9A}"/>
                </a:ext>
              </a:extLst>
            </p:cNvPr>
            <p:cNvSpPr/>
            <p:nvPr/>
          </p:nvSpPr>
          <p:spPr>
            <a:xfrm>
              <a:off x="3819526" y="1413115"/>
              <a:ext cx="765455" cy="36576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住所</a:t>
              </a:r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6068A633-7B70-44D4-9678-07B99A54616E}"/>
                </a:ext>
              </a:extLst>
            </p:cNvPr>
            <p:cNvSpPr/>
            <p:nvPr/>
          </p:nvSpPr>
          <p:spPr>
            <a:xfrm>
              <a:off x="3819525" y="1699759"/>
              <a:ext cx="765455" cy="36576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氏名</a:t>
              </a:r>
            </a:p>
          </p:txBody>
        </p:sp>
      </p:grp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98B23483-271F-4C0B-965C-2B0719E86D28}"/>
              </a:ext>
            </a:extLst>
          </p:cNvPr>
          <p:cNvSpPr/>
          <p:nvPr/>
        </p:nvSpPr>
        <p:spPr>
          <a:xfrm>
            <a:off x="4069377" y="1747337"/>
            <a:ext cx="2234607" cy="36576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　　　　　年　　　　月　　　　日</a:t>
            </a:r>
          </a:p>
        </p:txBody>
      </p:sp>
      <p:sp>
        <p:nvSpPr>
          <p:cNvPr id="45" name="Rectangle 109">
            <a:extLst>
              <a:ext uri="{FF2B5EF4-FFF2-40B4-BE49-F238E27FC236}">
                <a16:creationId xmlns:a16="http://schemas.microsoft.com/office/drawing/2014/main" id="{293B5092-6253-411D-B264-86F055D035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3146355"/>
            <a:ext cx="5760000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私が納付すべき債務について、下記のとおり分割による納付を誓約します。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納付については期日までに、必ず完納することを</a:t>
            </a:r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誓約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します。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なお、今後資力を得た場合には、納付方法およびその金額について、誠意をもって協議に応じます。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61" name="Rectangle 109">
            <a:extLst>
              <a:ext uri="{FF2B5EF4-FFF2-40B4-BE49-F238E27FC236}">
                <a16:creationId xmlns:a16="http://schemas.microsoft.com/office/drawing/2014/main" id="{C2902AB2-FC2A-49D2-BB9A-88E7AEF137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3898723"/>
            <a:ext cx="57600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記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80" name="Rectangle 109">
            <a:extLst>
              <a:ext uri="{FF2B5EF4-FFF2-40B4-BE49-F238E27FC236}">
                <a16:creationId xmlns:a16="http://schemas.microsoft.com/office/drawing/2014/main" id="{FB7BDC7D-81F3-4106-8071-F481D3CBBC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995" y="5898954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4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分割納付金額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6" name="Rectangle 109">
            <a:extLst>
              <a:ext uri="{FF2B5EF4-FFF2-40B4-BE49-F238E27FC236}">
                <a16:creationId xmlns:a16="http://schemas.microsoft.com/office/drawing/2014/main" id="{0982FB24-8098-4D92-A991-C85126F285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995" y="4400472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1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債務名称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5E519717-E776-42CE-82EA-13D157C7413A}"/>
              </a:ext>
            </a:extLst>
          </p:cNvPr>
          <p:cNvSpPr/>
          <p:nvPr/>
        </p:nvSpPr>
        <p:spPr>
          <a:xfrm>
            <a:off x="1736725" y="4456473"/>
            <a:ext cx="53098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債務名称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0" name="Rectangle 109">
            <a:extLst>
              <a:ext uri="{FF2B5EF4-FFF2-40B4-BE49-F238E27FC236}">
                <a16:creationId xmlns:a16="http://schemas.microsoft.com/office/drawing/2014/main" id="{E6B8AEED-D6BC-4333-90D1-86FC7A29A3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995" y="5396869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3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債務金額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2" name="Rectangle 109">
            <a:extLst>
              <a:ext uri="{FF2B5EF4-FFF2-40B4-BE49-F238E27FC236}">
                <a16:creationId xmlns:a16="http://schemas.microsoft.com/office/drawing/2014/main" id="{3DF4677C-25DC-4E06-8632-36D1E63463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995" y="4897309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2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債務決定日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6DF3A617-37A2-4A40-B884-09A6DC39FB74}"/>
              </a:ext>
            </a:extLst>
          </p:cNvPr>
          <p:cNvSpPr/>
          <p:nvPr/>
        </p:nvSpPr>
        <p:spPr>
          <a:xfrm>
            <a:off x="1736725" y="4961570"/>
            <a:ext cx="90405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債務決定年月日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23320E61-123C-4807-A548-9B6E9E051647}"/>
              </a:ext>
            </a:extLst>
          </p:cNvPr>
          <p:cNvSpPr/>
          <p:nvPr/>
        </p:nvSpPr>
        <p:spPr>
          <a:xfrm>
            <a:off x="1736725" y="5446631"/>
            <a:ext cx="53217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債務金額</a:t>
            </a:r>
          </a:p>
        </p:txBody>
      </p:sp>
      <p:sp>
        <p:nvSpPr>
          <p:cNvPr id="58" name="Rectangle 109">
            <a:extLst>
              <a:ext uri="{FF2B5EF4-FFF2-40B4-BE49-F238E27FC236}">
                <a16:creationId xmlns:a16="http://schemas.microsoft.com/office/drawing/2014/main" id="{5829C0AA-4E37-43E4-B331-FC0F1915A8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80028" y="5898172"/>
            <a:ext cx="644379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履行期間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62" name="Rectangle 109">
            <a:extLst>
              <a:ext uri="{FF2B5EF4-FFF2-40B4-BE49-F238E27FC236}">
                <a16:creationId xmlns:a16="http://schemas.microsoft.com/office/drawing/2014/main" id="{5726B6BC-D0DA-476E-91AD-4FBF282E22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37925" y="5893706"/>
            <a:ext cx="344449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</a:t>
            </a:r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　　　　月　　　　日　から　　　　　年　　　　月　　　　日　まで　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64" name="Rectangle 109">
            <a:extLst>
              <a:ext uri="{FF2B5EF4-FFF2-40B4-BE49-F238E27FC236}">
                <a16:creationId xmlns:a16="http://schemas.microsoft.com/office/drawing/2014/main" id="{77715B02-05A6-424C-B07B-155000CB8F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37926" y="6304263"/>
            <a:ext cx="344449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 defTabSz="914400">
              <a:tabLst>
                <a:tab pos="2057400" algn="l"/>
              </a:tabLst>
            </a:pPr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各月　　　　　　　　　　　円　（最終月は　　　　　　　　　　　円）</a:t>
            </a:r>
          </a:p>
        </p:txBody>
      </p:sp>
      <p:sp>
        <p:nvSpPr>
          <p:cNvPr id="67" name="Rectangle 109">
            <a:extLst>
              <a:ext uri="{FF2B5EF4-FFF2-40B4-BE49-F238E27FC236}">
                <a16:creationId xmlns:a16="http://schemas.microsoft.com/office/drawing/2014/main" id="{BA02D53B-0D7A-4439-B923-1A8E93FBD5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37925" y="6715324"/>
            <a:ext cx="363054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 defTabSz="914400">
              <a:tabLst>
                <a:tab pos="2057400" algn="l"/>
              </a:tabLst>
            </a:pPr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履行期間における各月の　　　　　　　　日までに納付します。</a:t>
            </a:r>
          </a:p>
        </p:txBody>
      </p:sp>
      <p:sp>
        <p:nvSpPr>
          <p:cNvPr id="68" name="Rectangle 109">
            <a:extLst>
              <a:ext uri="{FF2B5EF4-FFF2-40B4-BE49-F238E27FC236}">
                <a16:creationId xmlns:a16="http://schemas.microsoft.com/office/drawing/2014/main" id="{E328A186-90B6-48B7-B564-483CA15B6C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80026" y="6306735"/>
            <a:ext cx="644379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納付金額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69" name="Rectangle 109">
            <a:extLst>
              <a:ext uri="{FF2B5EF4-FFF2-40B4-BE49-F238E27FC236}">
                <a16:creationId xmlns:a16="http://schemas.microsoft.com/office/drawing/2014/main" id="{0CE99C5F-EA30-406A-9D72-9F476D343D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80025" y="6715324"/>
            <a:ext cx="644379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納付期日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AE91778E-35DE-411A-8823-DA2E878FB4EA}"/>
              </a:ext>
            </a:extLst>
          </p:cNvPr>
          <p:cNvGrpSpPr/>
          <p:nvPr/>
        </p:nvGrpSpPr>
        <p:grpSpPr>
          <a:xfrm>
            <a:off x="553294" y="1772084"/>
            <a:ext cx="1545854" cy="296099"/>
            <a:chOff x="4074450" y="1176404"/>
            <a:chExt cx="1545854" cy="296099"/>
          </a:xfrm>
        </p:grpSpPr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6721AEE1-D7BC-41B5-A2DC-5B4BA4FC3B3B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91C566EE-BF8E-403D-BAF0-B432F5FB3E0D}"/>
                </a:ext>
              </a:extLst>
            </p:cNvPr>
            <p:cNvSpPr/>
            <p:nvPr/>
          </p:nvSpPr>
          <p:spPr>
            <a:xfrm>
              <a:off x="5319429" y="1340737"/>
              <a:ext cx="30087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ACF59C43-5AD3-4961-92E3-C0409244319D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ABBD3F69-29BD-4176-BE72-E0AF4C51AC36}"/>
                </a:ext>
              </a:extLst>
            </p:cNvPr>
            <p:cNvSpPr/>
            <p:nvPr/>
          </p:nvSpPr>
          <p:spPr>
            <a:xfrm>
              <a:off x="4760009" y="1340737"/>
              <a:ext cx="497872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4C5499ED-10B3-4FE0-9D0E-42C38BE93E03}"/>
              </a:ext>
            </a:extLst>
          </p:cNvPr>
          <p:cNvSpPr/>
          <p:nvPr/>
        </p:nvSpPr>
        <p:spPr>
          <a:xfrm>
            <a:off x="548995" y="871035"/>
            <a:ext cx="53098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1ECB2ED9-47A2-4D0D-A4C9-930DB0B90299}"/>
              </a:ext>
            </a:extLst>
          </p:cNvPr>
          <p:cNvSpPr/>
          <p:nvPr/>
        </p:nvSpPr>
        <p:spPr>
          <a:xfrm>
            <a:off x="4655694" y="2242644"/>
            <a:ext cx="64020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申請者住所</a:t>
            </a:r>
          </a:p>
        </p:txBody>
      </p:sp>
    </p:spTree>
    <p:extLst>
      <p:ext uri="{BB962C8B-B14F-4D97-AF65-F5344CB8AC3E}">
        <p14:creationId xmlns:p14="http://schemas.microsoft.com/office/powerpoint/2010/main" val="395776766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0906CE9A-C74A-46A8-BDD6-E4ACF6020674}"/>
</file>

<file path=customXml/itemProps2.xml><?xml version="1.0" encoding="utf-8"?>
<ds:datastoreItem xmlns:ds="http://schemas.openxmlformats.org/officeDocument/2006/customXml" ds:itemID="{70449ECE-C4FE-493D-B0B7-D8E941AB06AD}"/>
</file>

<file path=customXml/itemProps3.xml><?xml version="1.0" encoding="utf-8"?>
<ds:datastoreItem xmlns:ds="http://schemas.openxmlformats.org/officeDocument/2006/customXml" ds:itemID="{1259FE03-F5B5-49E5-94B0-4F9E38BAF88E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612</TotalTime>
  <Words>151</Words>
  <PresentationFormat>A4 210 x 297 mm</PresentationFormat>
  <Paragraphs>30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2023-03-20T01:01:31Z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