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195782F-3D48-43B8-8CF0-D6FABCE2000A}"/>
</file>

<file path=customXml/itemProps2.xml><?xml version="1.0" encoding="utf-8"?>
<ds:datastoreItem xmlns:ds="http://schemas.openxmlformats.org/officeDocument/2006/customXml" ds:itemID="{2F469CD2-9009-4DDA-A42F-F962185C8A0A}"/>
</file>

<file path=customXml/itemProps3.xml><?xml version="1.0" encoding="utf-8"?>
<ds:datastoreItem xmlns:ds="http://schemas.openxmlformats.org/officeDocument/2006/customXml" ds:itemID="{7D8FB50D-AB50-4D0C-A2A9-ADD888B5FC4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