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6415E8E-04BD-4E97-8B79-D3D9E451203D}"/>
</file>

<file path=customXml/itemProps2.xml><?xml version="1.0" encoding="utf-8"?>
<ds:datastoreItem xmlns:ds="http://schemas.openxmlformats.org/officeDocument/2006/customXml" ds:itemID="{BD8C33DB-6CF0-4030-8742-5A8D6369A463}"/>
</file>

<file path=customXml/itemProps3.xml><?xml version="1.0" encoding="utf-8"?>
<ds:datastoreItem xmlns:ds="http://schemas.openxmlformats.org/officeDocument/2006/customXml" ds:itemID="{9EDDF2BE-A218-438D-83CA-C4652A512A6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