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72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885016" y="416886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885016" y="4436828"/>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885016" y="497275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885016" y="5240725"/>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885016" y="5515747"/>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52" name="正方形/長方形 51">
            <a:extLst>
              <a:ext uri="{FF2B5EF4-FFF2-40B4-BE49-F238E27FC236}">
                <a16:creationId xmlns:a16="http://schemas.microsoft.com/office/drawing/2014/main" id="{ABB42490-9DAD-4486-AE8E-0A4BB000AA85}"/>
              </a:ext>
            </a:extLst>
          </p:cNvPr>
          <p:cNvSpPr/>
          <p:nvPr/>
        </p:nvSpPr>
        <p:spPr>
          <a:xfrm>
            <a:off x="2885016" y="470479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09933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36730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63526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490323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17120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57956" y="54462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B24A1D-3CAC-45EA-88FD-2098928B2142}"/>
</file>

<file path=customXml/itemProps2.xml><?xml version="1.0" encoding="utf-8"?>
<ds:datastoreItem xmlns:ds="http://schemas.openxmlformats.org/officeDocument/2006/customXml" ds:itemID="{0CE84662-EA01-475E-8274-88FF27EC0E4E}"/>
</file>

<file path=customXml/itemProps3.xml><?xml version="1.0" encoding="utf-8"?>
<ds:datastoreItem xmlns:ds="http://schemas.openxmlformats.org/officeDocument/2006/customXml" ds:itemID="{D290C6ED-81D3-444D-B0F8-BA91854B4D6E}"/>
</file>

<file path=docProps/app.xml><?xml version="1.0" encoding="utf-8"?>
<Properties xmlns="http://schemas.openxmlformats.org/officeDocument/2006/extended-properties" xmlns:vt="http://schemas.openxmlformats.org/officeDocument/2006/docPropsVTypes">
  <Template>Office Theme</Template>
  <TotalTime>565</TotalTime>
  <Words>411</Words>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2023-03-24T05:35:00Z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