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2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4F0ADC0-B09E-4579-97B3-ABB24AC360C4}"/>
</file>

<file path=customXml/itemProps2.xml><?xml version="1.0" encoding="utf-8"?>
<ds:datastoreItem xmlns:ds="http://schemas.openxmlformats.org/officeDocument/2006/customXml" ds:itemID="{2DD45A79-3CBA-4AA2-9390-A1FA04C6B0B8}"/>
</file>

<file path=customXml/itemProps3.xml><?xml version="1.0" encoding="utf-8"?>
<ds:datastoreItem xmlns:ds="http://schemas.openxmlformats.org/officeDocument/2006/customXml" ds:itemID="{0F9331B4-FD0F-4004-ABD3-8445DD4AE00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35</TotalTime>
  <Words>129</Words>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2025-01-16T04:10:42Z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