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79EF478-3E23-4B79-A290-429477D5C3DA}"/>
</file>

<file path=customXml/itemProps2.xml><?xml version="1.0" encoding="utf-8"?>
<ds:datastoreItem xmlns:ds="http://schemas.openxmlformats.org/officeDocument/2006/customXml" ds:itemID="{8986FDC3-84B5-42E4-AE59-9904E8BBD710}"/>
</file>

<file path=customXml/itemProps3.xml><?xml version="1.0" encoding="utf-8"?>
<ds:datastoreItem xmlns:ds="http://schemas.openxmlformats.org/officeDocument/2006/customXml" ds:itemID="{D9A5B649-FCF2-4BF4-9FBF-F4C1ACC6E63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64</Words>
  <PresentationFormat>A4 210 x 297 mm</PresentationFormat>
  <Paragraphs>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