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7" d="100"/>
          <a:sy n="77" d="100"/>
        </p:scale>
        <p:origin x="3558"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29726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の</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40" name="グループ化 39">
            <a:extLst>
              <a:ext uri="{FF2B5EF4-FFF2-40B4-BE49-F238E27FC236}">
                <a16:creationId xmlns:a16="http://schemas.microsoft.com/office/drawing/2014/main" id="{286ECF35-545A-4E8E-906B-BABC9D960331}"/>
              </a:ext>
            </a:extLst>
          </p:cNvPr>
          <p:cNvGrpSpPr/>
          <p:nvPr/>
        </p:nvGrpSpPr>
        <p:grpSpPr>
          <a:xfrm>
            <a:off x="4910384" y="8605167"/>
            <a:ext cx="1469152" cy="1016306"/>
            <a:chOff x="4410455" y="8217841"/>
            <a:chExt cx="1469152" cy="1016306"/>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4" y="9093747"/>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A0FF32E1-E4DD-058A-8B7E-94F574239F95}"/>
                </a:ext>
              </a:extLst>
            </p:cNvPr>
            <p:cNvSpPr/>
            <p:nvPr/>
          </p:nvSpPr>
          <p:spPr>
            <a:xfrm>
              <a:off x="5153248" y="9095339"/>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49000" y="1617419"/>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における徴収金について、次のとおり決定したので通知します。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86255" y="193129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Rectangle 109">
            <a:extLst>
              <a:ext uri="{FF2B5EF4-FFF2-40B4-BE49-F238E27FC236}">
                <a16:creationId xmlns:a16="http://schemas.microsoft.com/office/drawing/2014/main" id="{42026F07-8F83-430E-928E-D78E8025B1FD}"/>
              </a:ext>
            </a:extLst>
          </p:cNvPr>
          <p:cNvSpPr>
            <a:spLocks noChangeArrowheads="1"/>
          </p:cNvSpPr>
          <p:nvPr/>
        </p:nvSpPr>
        <p:spPr bwMode="auto">
          <a:xfrm>
            <a:off x="557633" y="6161637"/>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2" name="グループ化 1">
            <a:extLst>
              <a:ext uri="{FF2B5EF4-FFF2-40B4-BE49-F238E27FC236}">
                <a16:creationId xmlns:a16="http://schemas.microsoft.com/office/drawing/2014/main" id="{9B1BD714-F48D-4DE2-83B4-14D9D3D6E057}"/>
              </a:ext>
            </a:extLst>
          </p:cNvPr>
          <p:cNvGrpSpPr/>
          <p:nvPr/>
        </p:nvGrpSpPr>
        <p:grpSpPr>
          <a:xfrm>
            <a:off x="432332" y="7468050"/>
            <a:ext cx="5833593" cy="1061859"/>
            <a:chOff x="419632" y="8078953"/>
            <a:chExt cx="5833593" cy="1061859"/>
          </a:xfrm>
        </p:grpSpPr>
        <p:sp>
          <p:nvSpPr>
            <p:cNvPr id="61" name="Rectangle 109">
              <a:extLst>
                <a:ext uri="{FF2B5EF4-FFF2-40B4-BE49-F238E27FC236}">
                  <a16:creationId xmlns:a16="http://schemas.microsoft.com/office/drawing/2014/main" id="{19B9C8EC-DF71-4654-9C7B-AC3C75E55C7D}"/>
                </a:ext>
              </a:extLst>
            </p:cNvPr>
            <p:cNvSpPr>
              <a:spLocks noChangeArrowheads="1"/>
            </p:cNvSpPr>
            <p:nvPr/>
          </p:nvSpPr>
          <p:spPr bwMode="auto">
            <a:xfrm>
              <a:off x="613942" y="8217482"/>
              <a:ext cx="563928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条の</a:t>
              </a:r>
              <a:r>
                <a:rPr lang="en-US" altLang="ja-JP" sz="900" dirty="0">
                  <a:latin typeface="ＭＳ Ｐゴシック" panose="020B0600070205080204" pitchFamily="50" charset="-128"/>
                  <a:ea typeface="ＭＳ Ｐゴシック" panose="020B0600070205080204" pitchFamily="50" charset="-128"/>
                </a:rPr>
                <a:t>2</a:t>
              </a:r>
              <a:endParaRPr lang="ja-JP" altLang="en-US" sz="90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急迫の場合等において資力があるにもかかわらず、保護を受けた者があるとき（徴収することが適当でないときとして厚生労働省令で定めるときを除く。）は、保護に要する費用を支弁した都道府県又は市町村の長は、第</a:t>
              </a:r>
              <a:r>
                <a:rPr lang="en-US" altLang="ja-JP" sz="900" dirty="0">
                  <a:latin typeface="ＭＳ Ｐゴシック" panose="020B0600070205080204" pitchFamily="50" charset="-128"/>
                  <a:ea typeface="ＭＳ Ｐゴシック" panose="020B0600070205080204" pitchFamily="50" charset="-128"/>
                </a:rPr>
                <a:t>63</a:t>
              </a:r>
              <a:r>
                <a:rPr lang="ja-JP" altLang="en-US" sz="900" dirty="0">
                  <a:latin typeface="ＭＳ Ｐゴシック" panose="020B0600070205080204" pitchFamily="50" charset="-128"/>
                  <a:ea typeface="ＭＳ Ｐゴシック" panose="020B0600070205080204" pitchFamily="50" charset="-128"/>
                </a:rPr>
                <a:t>条の保護の実施機関の定める額の全部又は一部をその者から徴収することができる。</a:t>
              </a:r>
            </a:p>
            <a:p>
              <a:pPr indent="0" algn="l"/>
              <a:r>
                <a:rPr lang="en-US" altLang="ja-JP" sz="900" dirty="0">
                  <a:latin typeface="ＭＳ Ｐゴシック" panose="020B0600070205080204" pitchFamily="50" charset="-128"/>
                  <a:ea typeface="ＭＳ Ｐゴシック" panose="020B0600070205080204" pitchFamily="50" charset="-128"/>
                </a:rPr>
                <a:t>2</a:t>
              </a:r>
              <a:r>
                <a:rPr lang="ja-JP" altLang="en-US" sz="900" dirty="0">
                  <a:latin typeface="ＭＳ Ｐゴシック" panose="020B0600070205080204" pitchFamily="50" charset="-128"/>
                  <a:ea typeface="ＭＳ Ｐゴシック" panose="020B0600070205080204" pitchFamily="50" charset="-128"/>
                </a:rPr>
                <a:t>　前項の規定による徴収金は、この法律に別段の定めがある場合を除き、国税徴収の例により徴収することができる。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テキスト ボックス 61">
              <a:extLst>
                <a:ext uri="{FF2B5EF4-FFF2-40B4-BE49-F238E27FC236}">
                  <a16:creationId xmlns:a16="http://schemas.microsoft.com/office/drawing/2014/main" id="{ED01855A-ED07-4099-ABD7-50B871336E9A}"/>
                </a:ext>
              </a:extLst>
            </p:cNvPr>
            <p:cNvSpPr txBox="1"/>
            <p:nvPr/>
          </p:nvSpPr>
          <p:spPr>
            <a:xfrm>
              <a:off x="419632" y="8078953"/>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52" name="正方形/長方形 51">
            <a:extLst>
              <a:ext uri="{FF2B5EF4-FFF2-40B4-BE49-F238E27FC236}">
                <a16:creationId xmlns:a16="http://schemas.microsoft.com/office/drawing/2014/main" id="{5B185C17-A858-4D83-8236-A7C20C01F3FE}"/>
              </a:ext>
            </a:extLst>
          </p:cNvPr>
          <p:cNvSpPr/>
          <p:nvPr/>
        </p:nvSpPr>
        <p:spPr>
          <a:xfrm>
            <a:off x="2032236" y="2322454"/>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63" name="正方形/長方形 62">
            <a:extLst>
              <a:ext uri="{FF2B5EF4-FFF2-40B4-BE49-F238E27FC236}">
                <a16:creationId xmlns:a16="http://schemas.microsoft.com/office/drawing/2014/main" id="{2F8C8E35-2A60-462B-B16F-3CDAC650A5BE}"/>
              </a:ext>
            </a:extLst>
          </p:cNvPr>
          <p:cNvSpPr/>
          <p:nvPr/>
        </p:nvSpPr>
        <p:spPr>
          <a:xfrm>
            <a:off x="2032236" y="258557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64" name="正方形/長方形 63">
            <a:extLst>
              <a:ext uri="{FF2B5EF4-FFF2-40B4-BE49-F238E27FC236}">
                <a16:creationId xmlns:a16="http://schemas.microsoft.com/office/drawing/2014/main" id="{C6CABCB6-3169-498F-860B-365D94922887}"/>
              </a:ext>
            </a:extLst>
          </p:cNvPr>
          <p:cNvSpPr/>
          <p:nvPr/>
        </p:nvSpPr>
        <p:spPr>
          <a:xfrm>
            <a:off x="2032235" y="2857442"/>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65" name="正方形/長方形 64">
            <a:extLst>
              <a:ext uri="{FF2B5EF4-FFF2-40B4-BE49-F238E27FC236}">
                <a16:creationId xmlns:a16="http://schemas.microsoft.com/office/drawing/2014/main" id="{98CEEA1E-4611-476D-9583-D9CC9BC8915D}"/>
              </a:ext>
            </a:extLst>
          </p:cNvPr>
          <p:cNvSpPr/>
          <p:nvPr/>
        </p:nvSpPr>
        <p:spPr>
          <a:xfrm>
            <a:off x="2032236" y="430427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66" name="正方形/長方形 65">
            <a:extLst>
              <a:ext uri="{FF2B5EF4-FFF2-40B4-BE49-F238E27FC236}">
                <a16:creationId xmlns:a16="http://schemas.microsoft.com/office/drawing/2014/main" id="{B86E12C4-79B6-430F-9F81-2A2A3BD27BDF}"/>
              </a:ext>
            </a:extLst>
          </p:cNvPr>
          <p:cNvSpPr/>
          <p:nvPr/>
        </p:nvSpPr>
        <p:spPr>
          <a:xfrm>
            <a:off x="2032236" y="4574663"/>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67" name="正方形/長方形 66">
            <a:extLst>
              <a:ext uri="{FF2B5EF4-FFF2-40B4-BE49-F238E27FC236}">
                <a16:creationId xmlns:a16="http://schemas.microsoft.com/office/drawing/2014/main" id="{10B6D11D-8894-4E1B-AFEC-41A128B271DB}"/>
              </a:ext>
            </a:extLst>
          </p:cNvPr>
          <p:cNvSpPr/>
          <p:nvPr/>
        </p:nvSpPr>
        <p:spPr>
          <a:xfrm>
            <a:off x="2032236" y="4839602"/>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68" name="正方形/長方形 67">
            <a:extLst>
              <a:ext uri="{FF2B5EF4-FFF2-40B4-BE49-F238E27FC236}">
                <a16:creationId xmlns:a16="http://schemas.microsoft.com/office/drawing/2014/main" id="{C9505A6A-7E18-463C-A64E-5D74F6630C81}"/>
              </a:ext>
            </a:extLst>
          </p:cNvPr>
          <p:cNvSpPr/>
          <p:nvPr/>
        </p:nvSpPr>
        <p:spPr>
          <a:xfrm>
            <a:off x="2032236" y="5104750"/>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69" name="正方形/長方形 68">
            <a:extLst>
              <a:ext uri="{FF2B5EF4-FFF2-40B4-BE49-F238E27FC236}">
                <a16:creationId xmlns:a16="http://schemas.microsoft.com/office/drawing/2014/main" id="{680A5461-7A1A-4A92-BE0C-5508B98E8449}"/>
              </a:ext>
            </a:extLst>
          </p:cNvPr>
          <p:cNvSpPr/>
          <p:nvPr/>
        </p:nvSpPr>
        <p:spPr>
          <a:xfrm>
            <a:off x="2032236" y="5324676"/>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78" name="Rectangle 109">
            <a:extLst>
              <a:ext uri="{FF2B5EF4-FFF2-40B4-BE49-F238E27FC236}">
                <a16:creationId xmlns:a16="http://schemas.microsoft.com/office/drawing/2014/main" id="{EE9DE1B1-DD87-4637-86F1-E791E73B6708}"/>
              </a:ext>
            </a:extLst>
          </p:cNvPr>
          <p:cNvSpPr>
            <a:spLocks noChangeArrowheads="1"/>
          </p:cNvSpPr>
          <p:nvPr/>
        </p:nvSpPr>
        <p:spPr bwMode="auto">
          <a:xfrm>
            <a:off x="569431" y="22321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9" name="Rectangle 109">
            <a:extLst>
              <a:ext uri="{FF2B5EF4-FFF2-40B4-BE49-F238E27FC236}">
                <a16:creationId xmlns:a16="http://schemas.microsoft.com/office/drawing/2014/main" id="{DC8997DD-1CE0-4639-8341-FC1225009963}"/>
              </a:ext>
            </a:extLst>
          </p:cNvPr>
          <p:cNvSpPr>
            <a:spLocks noChangeArrowheads="1"/>
          </p:cNvSpPr>
          <p:nvPr/>
        </p:nvSpPr>
        <p:spPr bwMode="auto">
          <a:xfrm>
            <a:off x="569431" y="249282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E212E300-638B-48EE-ADD7-BB9F8A31C64B}"/>
              </a:ext>
            </a:extLst>
          </p:cNvPr>
          <p:cNvSpPr>
            <a:spLocks noChangeArrowheads="1"/>
          </p:cNvSpPr>
          <p:nvPr/>
        </p:nvSpPr>
        <p:spPr bwMode="auto">
          <a:xfrm>
            <a:off x="569431" y="275349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1" name="Rectangle 109">
            <a:extLst>
              <a:ext uri="{FF2B5EF4-FFF2-40B4-BE49-F238E27FC236}">
                <a16:creationId xmlns:a16="http://schemas.microsoft.com/office/drawing/2014/main" id="{88EE6448-263C-4195-B1B8-6C419A5816F5}"/>
              </a:ext>
            </a:extLst>
          </p:cNvPr>
          <p:cNvSpPr>
            <a:spLocks noChangeArrowheads="1"/>
          </p:cNvSpPr>
          <p:nvPr/>
        </p:nvSpPr>
        <p:spPr bwMode="auto">
          <a:xfrm>
            <a:off x="569431" y="421055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2" name="Rectangle 109">
            <a:extLst>
              <a:ext uri="{FF2B5EF4-FFF2-40B4-BE49-F238E27FC236}">
                <a16:creationId xmlns:a16="http://schemas.microsoft.com/office/drawing/2014/main" id="{3D0E4C9A-276E-4721-B36F-AADC4E430284}"/>
              </a:ext>
            </a:extLst>
          </p:cNvPr>
          <p:cNvSpPr>
            <a:spLocks noChangeArrowheads="1"/>
          </p:cNvSpPr>
          <p:nvPr/>
        </p:nvSpPr>
        <p:spPr bwMode="auto">
          <a:xfrm>
            <a:off x="569431" y="44785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3" name="Rectangle 109">
            <a:extLst>
              <a:ext uri="{FF2B5EF4-FFF2-40B4-BE49-F238E27FC236}">
                <a16:creationId xmlns:a16="http://schemas.microsoft.com/office/drawing/2014/main" id="{8E3079B5-124B-44E3-8DB5-C9317EE879FF}"/>
              </a:ext>
            </a:extLst>
          </p:cNvPr>
          <p:cNvSpPr>
            <a:spLocks noChangeArrowheads="1"/>
          </p:cNvSpPr>
          <p:nvPr/>
        </p:nvSpPr>
        <p:spPr bwMode="auto">
          <a:xfrm>
            <a:off x="569431" y="474648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4" name="Rectangle 109">
            <a:extLst>
              <a:ext uri="{FF2B5EF4-FFF2-40B4-BE49-F238E27FC236}">
                <a16:creationId xmlns:a16="http://schemas.microsoft.com/office/drawing/2014/main" id="{353EB7BF-FE75-4CB1-A696-BC7622398728}"/>
              </a:ext>
            </a:extLst>
          </p:cNvPr>
          <p:cNvSpPr>
            <a:spLocks noChangeArrowheads="1"/>
          </p:cNvSpPr>
          <p:nvPr/>
        </p:nvSpPr>
        <p:spPr bwMode="auto">
          <a:xfrm>
            <a:off x="569431" y="50144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5" name="Rectangle 109">
            <a:extLst>
              <a:ext uri="{FF2B5EF4-FFF2-40B4-BE49-F238E27FC236}">
                <a16:creationId xmlns:a16="http://schemas.microsoft.com/office/drawing/2014/main" id="{C2DB328A-DEEE-4C6A-B412-AAB892E56A6E}"/>
              </a:ext>
            </a:extLst>
          </p:cNvPr>
          <p:cNvSpPr>
            <a:spLocks noChangeArrowheads="1"/>
          </p:cNvSpPr>
          <p:nvPr/>
        </p:nvSpPr>
        <p:spPr bwMode="auto">
          <a:xfrm>
            <a:off x="569431" y="52321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6" name="グループ化 85">
            <a:extLst>
              <a:ext uri="{FF2B5EF4-FFF2-40B4-BE49-F238E27FC236}">
                <a16:creationId xmlns:a16="http://schemas.microsoft.com/office/drawing/2014/main" id="{079619F2-7F98-4005-8362-9D0C62BE280D}"/>
              </a:ext>
            </a:extLst>
          </p:cNvPr>
          <p:cNvGrpSpPr/>
          <p:nvPr/>
        </p:nvGrpSpPr>
        <p:grpSpPr>
          <a:xfrm>
            <a:off x="585876" y="393344"/>
            <a:ext cx="1296000" cy="635296"/>
            <a:chOff x="613942" y="838599"/>
            <a:chExt cx="1296000" cy="635296"/>
          </a:xfrm>
        </p:grpSpPr>
        <p:sp>
          <p:nvSpPr>
            <p:cNvPr id="87" name="正方形/長方形 86">
              <a:extLst>
                <a:ext uri="{FF2B5EF4-FFF2-40B4-BE49-F238E27FC236}">
                  <a16:creationId xmlns:a16="http://schemas.microsoft.com/office/drawing/2014/main" id="{51BC31F5-06E5-47D0-9AF6-3A3DDA44B0F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88" name="正方形/長方形 87">
              <a:extLst>
                <a:ext uri="{FF2B5EF4-FFF2-40B4-BE49-F238E27FC236}">
                  <a16:creationId xmlns:a16="http://schemas.microsoft.com/office/drawing/2014/main" id="{2F2E1B1C-8EDE-40D0-B6CF-3C049A126A11}"/>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89" name="正方形/長方形 88">
              <a:extLst>
                <a:ext uri="{FF2B5EF4-FFF2-40B4-BE49-F238E27FC236}">
                  <a16:creationId xmlns:a16="http://schemas.microsoft.com/office/drawing/2014/main" id="{193D1856-C17A-40A5-85F7-091850935271}"/>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90" name="正方形/長方形 89">
              <a:extLst>
                <a:ext uri="{FF2B5EF4-FFF2-40B4-BE49-F238E27FC236}">
                  <a16:creationId xmlns:a16="http://schemas.microsoft.com/office/drawing/2014/main" id="{2666EF4A-F6AC-4D18-8751-9BC05BD2EF10}"/>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91" name="正方形/長方形 90">
              <a:extLst>
                <a:ext uri="{FF2B5EF4-FFF2-40B4-BE49-F238E27FC236}">
                  <a16:creationId xmlns:a16="http://schemas.microsoft.com/office/drawing/2014/main" id="{DA01A8C6-69EA-442E-A1C0-990072777589}"/>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92" name="グループ化 91">
            <a:extLst>
              <a:ext uri="{FF2B5EF4-FFF2-40B4-BE49-F238E27FC236}">
                <a16:creationId xmlns:a16="http://schemas.microsoft.com/office/drawing/2014/main" id="{D285ED9C-02DB-4739-ACAB-5E2B2EE7E8F0}"/>
              </a:ext>
            </a:extLst>
          </p:cNvPr>
          <p:cNvGrpSpPr/>
          <p:nvPr/>
        </p:nvGrpSpPr>
        <p:grpSpPr>
          <a:xfrm>
            <a:off x="5641567" y="224441"/>
            <a:ext cx="648000" cy="297491"/>
            <a:chOff x="5669633" y="669696"/>
            <a:chExt cx="648000" cy="297491"/>
          </a:xfrm>
        </p:grpSpPr>
        <p:sp>
          <p:nvSpPr>
            <p:cNvPr id="93" name="正方形/長方形 92">
              <a:extLst>
                <a:ext uri="{FF2B5EF4-FFF2-40B4-BE49-F238E27FC236}">
                  <a16:creationId xmlns:a16="http://schemas.microsoft.com/office/drawing/2014/main" id="{4AF0FB04-6052-43EC-B234-D10756C7C77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94" name="正方形/長方形 93">
              <a:extLst>
                <a:ext uri="{FF2B5EF4-FFF2-40B4-BE49-F238E27FC236}">
                  <a16:creationId xmlns:a16="http://schemas.microsoft.com/office/drawing/2014/main" id="{4109B8CD-33AC-42B5-AB58-C741792948E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95" name="グループ化 94">
            <a:extLst>
              <a:ext uri="{FF2B5EF4-FFF2-40B4-BE49-F238E27FC236}">
                <a16:creationId xmlns:a16="http://schemas.microsoft.com/office/drawing/2014/main" id="{BAB55AB1-7CC8-4E8D-ACAD-F83A961054D9}"/>
              </a:ext>
            </a:extLst>
          </p:cNvPr>
          <p:cNvGrpSpPr/>
          <p:nvPr/>
        </p:nvGrpSpPr>
        <p:grpSpPr>
          <a:xfrm>
            <a:off x="4046384" y="701251"/>
            <a:ext cx="2202321" cy="397563"/>
            <a:chOff x="4074450" y="1146506"/>
            <a:chExt cx="2202321" cy="397563"/>
          </a:xfrm>
        </p:grpSpPr>
        <p:sp>
          <p:nvSpPr>
            <p:cNvPr id="96" name="正方形/長方形 95">
              <a:extLst>
                <a:ext uri="{FF2B5EF4-FFF2-40B4-BE49-F238E27FC236}">
                  <a16:creationId xmlns:a16="http://schemas.microsoft.com/office/drawing/2014/main" id="{7C7DCBCE-868A-48DB-9D8E-6FA06DAE8B19}"/>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97" name="正方形/長方形 96">
              <a:extLst>
                <a:ext uri="{FF2B5EF4-FFF2-40B4-BE49-F238E27FC236}">
                  <a16:creationId xmlns:a16="http://schemas.microsoft.com/office/drawing/2014/main" id="{65D3B240-FF3C-40C7-AAFC-6FA1FA10A3F4}"/>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98" name="正方形/長方形 97">
              <a:extLst>
                <a:ext uri="{FF2B5EF4-FFF2-40B4-BE49-F238E27FC236}">
                  <a16:creationId xmlns:a16="http://schemas.microsoft.com/office/drawing/2014/main" id="{2F3A6024-BD55-4A7B-9FCF-E67269E6C7F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99" name="正方形/長方形 98">
              <a:extLst>
                <a:ext uri="{FF2B5EF4-FFF2-40B4-BE49-F238E27FC236}">
                  <a16:creationId xmlns:a16="http://schemas.microsoft.com/office/drawing/2014/main" id="{F3718A95-3272-4531-BC98-5B9303FB45CD}"/>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3" name="正方形/長方形 2">
            <a:extLst>
              <a:ext uri="{FF2B5EF4-FFF2-40B4-BE49-F238E27FC236}">
                <a16:creationId xmlns:a16="http://schemas.microsoft.com/office/drawing/2014/main" id="{B2F92FFB-8E5C-0C67-5360-73A0B6671A02}"/>
              </a:ext>
            </a:extLst>
          </p:cNvPr>
          <p:cNvSpPr/>
          <p:nvPr/>
        </p:nvSpPr>
        <p:spPr>
          <a:xfrm>
            <a:off x="2032236"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7C96C011-7B04-641F-1A4F-8E681F2D4917}"/>
              </a:ext>
            </a:extLst>
          </p:cNvPr>
          <p:cNvSpPr>
            <a:spLocks noChangeArrowheads="1"/>
          </p:cNvSpPr>
          <p:nvPr/>
        </p:nvSpPr>
        <p:spPr bwMode="auto">
          <a:xfrm>
            <a:off x="569431"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5D491E8-46BE-43FC-982D-75750B7F7400}"/>
</file>

<file path=customXml/itemProps2.xml><?xml version="1.0" encoding="utf-8"?>
<ds:datastoreItem xmlns:ds="http://schemas.openxmlformats.org/officeDocument/2006/customXml" ds:itemID="{905F0C2F-5F88-4AB7-A2D8-EF0EB6A3E1E6}"/>
</file>

<file path=customXml/itemProps3.xml><?xml version="1.0" encoding="utf-8"?>
<ds:datastoreItem xmlns:ds="http://schemas.openxmlformats.org/officeDocument/2006/customXml" ds:itemID="{2F4F4F5F-1DB6-4F5C-887D-A370B47D55D9}"/>
</file>

<file path=docProps/app.xml><?xml version="1.0" encoding="utf-8"?>
<Properties xmlns="http://schemas.openxmlformats.org/officeDocument/2006/extended-properties" xmlns:vt="http://schemas.openxmlformats.org/officeDocument/2006/docPropsVTypes">
  <Template>Office Theme</Template>
  <TotalTime>544</TotalTime>
  <Words>453</Words>
  <PresentationFormat>A4 210 x 297 mm</PresentationFormat>
  <Paragraphs>49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