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1013588"/>
            <a:ext cx="5759214" cy="127727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住所</a:t>
            </a:r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私の収入を次のとおり申告します。　　　　　　　　　　　　　　　　　　　　　　　　　　　　　　　　　　　　　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  <a:tabLst>
                <a:tab pos="4306888" algn="l"/>
              </a:tabLs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働いて得た収入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9297" y="93200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0961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1056" y="6581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827279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373038" y="1132893"/>
            <a:ext cx="11605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日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64732" y="8811715"/>
            <a:ext cx="5747583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1.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記入に当たっては裏面の記入上の注意をよくお読み下さい。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C71BC70-2A6D-4060-A0FF-D88E083A0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63848"/>
              </p:ext>
            </p:extLst>
          </p:nvPr>
        </p:nvGraphicFramePr>
        <p:xfrm>
          <a:off x="555207" y="2368230"/>
          <a:ext cx="5747587" cy="6284920"/>
        </p:xfrm>
        <a:graphic>
          <a:graphicData uri="http://schemas.openxmlformats.org/drawingml/2006/table">
            <a:tbl>
              <a:tblPr/>
              <a:tblGrid>
                <a:gridCol w="203612">
                  <a:extLst>
                    <a:ext uri="{9D8B030D-6E8A-4147-A177-3AD203B41FA5}">
                      <a16:colId xmlns:a16="http://schemas.microsoft.com/office/drawing/2014/main" val="3921955502"/>
                    </a:ext>
                  </a:extLst>
                </a:gridCol>
                <a:gridCol w="495749">
                  <a:extLst>
                    <a:ext uri="{9D8B030D-6E8A-4147-A177-3AD203B41FA5}">
                      <a16:colId xmlns:a16="http://schemas.microsoft.com/office/drawing/2014/main" val="980976062"/>
                    </a:ext>
                  </a:extLst>
                </a:gridCol>
                <a:gridCol w="159348">
                  <a:extLst>
                    <a:ext uri="{9D8B030D-6E8A-4147-A177-3AD203B41FA5}">
                      <a16:colId xmlns:a16="http://schemas.microsoft.com/office/drawing/2014/main" val="2046432956"/>
                    </a:ext>
                  </a:extLst>
                </a:gridCol>
                <a:gridCol w="743623">
                  <a:extLst>
                    <a:ext uri="{9D8B030D-6E8A-4147-A177-3AD203B41FA5}">
                      <a16:colId xmlns:a16="http://schemas.microsoft.com/office/drawing/2014/main" val="2370711005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169078322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545745817"/>
                    </a:ext>
                  </a:extLst>
                </a:gridCol>
                <a:gridCol w="70821">
                  <a:extLst>
                    <a:ext uri="{9D8B030D-6E8A-4147-A177-3AD203B41FA5}">
                      <a16:colId xmlns:a16="http://schemas.microsoft.com/office/drawing/2014/main" val="2887965539"/>
                    </a:ext>
                  </a:extLst>
                </a:gridCol>
                <a:gridCol w="203612">
                  <a:extLst>
                    <a:ext uri="{9D8B030D-6E8A-4147-A177-3AD203B41FA5}">
                      <a16:colId xmlns:a16="http://schemas.microsoft.com/office/drawing/2014/main" val="3375579677"/>
                    </a:ext>
                  </a:extLst>
                </a:gridCol>
                <a:gridCol w="497962">
                  <a:extLst>
                    <a:ext uri="{9D8B030D-6E8A-4147-A177-3AD203B41FA5}">
                      <a16:colId xmlns:a16="http://schemas.microsoft.com/office/drawing/2014/main" val="1593865486"/>
                    </a:ext>
                  </a:extLst>
                </a:gridCol>
                <a:gridCol w="225742">
                  <a:extLst>
                    <a:ext uri="{9D8B030D-6E8A-4147-A177-3AD203B41FA5}">
                      <a16:colId xmlns:a16="http://schemas.microsoft.com/office/drawing/2014/main" val="3243512676"/>
                    </a:ext>
                  </a:extLst>
                </a:gridCol>
                <a:gridCol w="597554">
                  <a:extLst>
                    <a:ext uri="{9D8B030D-6E8A-4147-A177-3AD203B41FA5}">
                      <a16:colId xmlns:a16="http://schemas.microsoft.com/office/drawing/2014/main" val="216382644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225204537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763442625"/>
                    </a:ext>
                  </a:extLst>
                </a:gridCol>
              </a:tblGrid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436518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02109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88198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37988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96243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97614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40456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1543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73824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789887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91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97820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7376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0339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53945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539435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64468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就労日数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25722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9983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8843"/>
                  </a:ext>
                </a:extLst>
              </a:tr>
            </a:tbl>
          </a:graphicData>
        </a:graphic>
      </p:graphicFrame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3BF55E-8592-489F-9F8A-205543B12668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1B4E625-C114-406A-9963-2B71B0B30D91}"/>
              </a:ext>
            </a:extLst>
          </p:cNvPr>
          <p:cNvGrpSpPr/>
          <p:nvPr/>
        </p:nvGrpSpPr>
        <p:grpSpPr>
          <a:xfrm>
            <a:off x="543578" y="969174"/>
            <a:ext cx="1527587" cy="296099"/>
            <a:chOff x="4074450" y="1176404"/>
            <a:chExt cx="1527587" cy="296099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ABA560C-3038-464E-9144-90644649715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EF30535-85B7-4358-B6C1-4AD426DD877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5B4162-8C1E-43A5-99CB-F3B59457232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4E3129AA-801A-41A4-B967-E42DB6905D1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675580A-9C2E-4685-B842-B74E6BD7B10E}"/>
              </a:ext>
            </a:extLst>
          </p:cNvPr>
          <p:cNvSpPr/>
          <p:nvPr/>
        </p:nvSpPr>
        <p:spPr>
          <a:xfrm>
            <a:off x="4373038" y="1336147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FD4039F-F904-45DA-8CD7-E50377F3635D}"/>
              </a:ext>
            </a:extLst>
          </p:cNvPr>
          <p:cNvGrpSpPr/>
          <p:nvPr/>
        </p:nvGrpSpPr>
        <p:grpSpPr>
          <a:xfrm>
            <a:off x="5085495" y="2030883"/>
            <a:ext cx="1039810" cy="133347"/>
            <a:chOff x="5260283" y="2143757"/>
            <a:chExt cx="1039810" cy="133347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F4554-59DD-43B8-8D31-E25485F31B97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6D7E37-C2AB-4A03-8281-69852A501D39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E3DD0E-B7E1-4931-972D-BD16D10F0BB5}"/>
              </a:ext>
            </a:extLst>
          </p:cNvPr>
          <p:cNvSpPr/>
          <p:nvPr/>
        </p:nvSpPr>
        <p:spPr>
          <a:xfrm>
            <a:off x="4790597" y="9254942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3D10B07-6A3F-4079-A730-8D3CE9D3862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F8B8346-11B3-4CA7-B73F-06350058CFB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168CA95-A71D-4AB1-94F9-32F35C5DA03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E4542F2-FBB2-4388-B675-86FCE8593545}"/>
              </a:ext>
            </a:extLst>
          </p:cNvPr>
          <p:cNvSpPr/>
          <p:nvPr/>
        </p:nvSpPr>
        <p:spPr>
          <a:xfrm>
            <a:off x="541056" y="81582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309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571660"/>
            <a:ext cx="5759214" cy="234936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（記入上の注意）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　働いて得た収入」のうち、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）働いた日に○印を付け、その右欄に勤務先及びその日の収入を記載して下さい。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また、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箇月の合計を合計欄に記入して下さい。（ただし、給料が月給の場合、収入額は合計欄のみ記入して下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さい。）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）合計欄の必要経費欄には収入を得るために必要な交通費、材料費、仕入代、社会保険料等の経費の総額を記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	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3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書ききれない場合は、余白に記入するか又は別紙に記入の上添付して下さい。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収入のうち証明書等の取れるもの（例えば勤務先の給与証明書等、各種保険支払通知書等）は、この申告書に必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ず添付して下さい。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5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不実の申告をして不正に保護を受けた場合、生活保護法第８５条又は刑法の規定によって処罰されることがありま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885CE4-A58F-4CE9-B2FB-2F4F8B200EF9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A4BB734-A9BB-47C6-BC7E-BC47D251971E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1067657"/>
          <a:ext cx="5759213" cy="595017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296367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641179">
                  <a:extLst>
                    <a:ext uri="{9D8B030D-6E8A-4147-A177-3AD203B41FA5}">
                      <a16:colId xmlns:a16="http://schemas.microsoft.com/office/drawing/2014/main" val="100691827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59501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児童扶養手当、雇用保険、傷病手当金、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円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479181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2FCC20-124E-47D9-9967-7DAC09A7221A}"/>
              </a:ext>
            </a:extLst>
          </p:cNvPr>
          <p:cNvSpPr txBox="1"/>
          <p:nvPr/>
        </p:nvSpPr>
        <p:spPr>
          <a:xfrm>
            <a:off x="555208" y="83682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恩給・年金等による収入（受けているものを○で囲んで下さい。）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B429862-B57D-4F1B-9CA9-7F7DED0DE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03206"/>
              </p:ext>
            </p:extLst>
          </p:nvPr>
        </p:nvGraphicFramePr>
        <p:xfrm>
          <a:off x="555208" y="2000491"/>
          <a:ext cx="5759213" cy="93348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仕送りした者の氏名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02770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11902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366846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38AA457-E905-4D75-BF54-8979FC94B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33959"/>
              </p:ext>
            </p:extLst>
          </p:nvPr>
        </p:nvGraphicFramePr>
        <p:xfrm>
          <a:off x="555208" y="3220307"/>
          <a:ext cx="5759213" cy="124200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7110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生命保険等の給付金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30674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財産収入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7030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2220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D3F9EA-3A06-4529-9249-F3EE9A553088}"/>
              </a:ext>
            </a:extLst>
          </p:cNvPr>
          <p:cNvSpPr txBox="1"/>
          <p:nvPr/>
        </p:nvSpPr>
        <p:spPr>
          <a:xfrm>
            <a:off x="555208" y="1769658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3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仕送りによる収入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E34585-0F40-46EA-96B2-40F3B61FD021}"/>
              </a:ext>
            </a:extLst>
          </p:cNvPr>
          <p:cNvSpPr txBox="1"/>
          <p:nvPr/>
        </p:nvSpPr>
        <p:spPr>
          <a:xfrm>
            <a:off x="555208" y="298947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4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その他の収入</a:t>
            </a:r>
          </a:p>
        </p:txBody>
      </p:sp>
    </p:spTree>
    <p:extLst>
      <p:ext uri="{BB962C8B-B14F-4D97-AF65-F5344CB8AC3E}">
        <p14:creationId xmlns:p14="http://schemas.microsoft.com/office/powerpoint/2010/main" val="1942782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99850F6-626D-4F68-9A42-3CA1D1CDA87C}"/>
</file>

<file path=customXml/itemProps2.xml><?xml version="1.0" encoding="utf-8"?>
<ds:datastoreItem xmlns:ds="http://schemas.openxmlformats.org/officeDocument/2006/customXml" ds:itemID="{DCF96CC0-83EB-4D2A-878D-914AC0C75875}"/>
</file>

<file path=customXml/itemProps3.xml><?xml version="1.0" encoding="utf-8"?>
<ds:datastoreItem xmlns:ds="http://schemas.openxmlformats.org/officeDocument/2006/customXml" ds:itemID="{CA587C55-28D0-471B-8B13-FB2356C9D4C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685</Words>
  <PresentationFormat>A4 210 x 297 mm</PresentationFormat>
  <Paragraphs>256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e50ae062-31ac-4338-b77f-38a6d17510bc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