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07B557F-F3F2-40CE-9019-16D6C0F6932B}"/>
</file>

<file path=customXml/itemProps2.xml><?xml version="1.0" encoding="utf-8"?>
<ds:datastoreItem xmlns:ds="http://schemas.openxmlformats.org/officeDocument/2006/customXml" ds:itemID="{76A4C2B1-6F8A-4D11-9847-11D47A41025A}"/>
</file>

<file path=customXml/itemProps3.xml><?xml version="1.0" encoding="utf-8"?>
<ds:datastoreItem xmlns:ds="http://schemas.openxmlformats.org/officeDocument/2006/customXml" ds:itemID="{826D817F-D503-4651-A662-12CE0E5433F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