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901D25-8B48-4714-8926-E3FE9C070B24}"/>
</file>

<file path=customXml/itemProps2.xml><?xml version="1.0" encoding="utf-8"?>
<ds:datastoreItem xmlns:ds="http://schemas.openxmlformats.org/officeDocument/2006/customXml" ds:itemID="{F1305F6D-2FE0-469B-93F5-18AD206CBE51}"/>
</file>

<file path=customXml/itemProps3.xml><?xml version="1.0" encoding="utf-8"?>
<ds:datastoreItem xmlns:ds="http://schemas.openxmlformats.org/officeDocument/2006/customXml" ds:itemID="{7A22F27A-6546-4E6B-8095-B7973D854DD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