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ags/tag4.xml" ContentType="application/vnd.openxmlformats-officedocument.presentationml.tags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C7862AC-C8C3-426B-95E7-70726DABDD72}"/>
</file>

<file path=customXml/itemProps2.xml><?xml version="1.0" encoding="utf-8"?>
<ds:datastoreItem xmlns:ds="http://schemas.openxmlformats.org/officeDocument/2006/customXml" ds:itemID="{C80DC3F4-DDA9-4C45-9347-DFD3C24F5444}"/>
</file>

<file path=customXml/itemProps3.xml><?xml version="1.0" encoding="utf-8"?>
<ds:datastoreItem xmlns:ds="http://schemas.openxmlformats.org/officeDocument/2006/customXml" ds:itemID="{E083D3FF-3199-4F4F-AB78-9D455547AB3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