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75E06F0-B535-4CE7-B26C-7707478A0FA2}"/>
</file>

<file path=customXml/itemProps2.xml><?xml version="1.0" encoding="utf-8"?>
<ds:datastoreItem xmlns:ds="http://schemas.openxmlformats.org/officeDocument/2006/customXml" ds:itemID="{8CCE2D10-730E-47A1-BF11-2F80AD3A0CE3}"/>
</file>

<file path=customXml/itemProps3.xml><?xml version="1.0" encoding="utf-8"?>
<ds:datastoreItem xmlns:ds="http://schemas.openxmlformats.org/officeDocument/2006/customXml" ds:itemID="{E39584D8-39A4-400B-BD8E-5BCAA0DEE17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