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viewProps.xml" ContentType="application/vnd.openxmlformats-officedocument.presentationml.viewProp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E4F0A9-2382-44AB-A97A-105774758C4E}"/>
</file>

<file path=customXml/itemProps2.xml><?xml version="1.0" encoding="utf-8"?>
<ds:datastoreItem xmlns:ds="http://schemas.openxmlformats.org/officeDocument/2006/customXml" ds:itemID="{17507E10-C279-4E0D-9FDA-E6B7292059CB}"/>
</file>

<file path=customXml/itemProps3.xml><?xml version="1.0" encoding="utf-8"?>
<ds:datastoreItem xmlns:ds="http://schemas.openxmlformats.org/officeDocument/2006/customXml" ds:itemID="{F7933BB0-CDE1-42C8-A9FE-80A2F5A08FE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