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EDF373-926E-4172-98BD-A8A88A3A3DEE}"/>
</file>

<file path=customXml/itemProps2.xml><?xml version="1.0" encoding="utf-8"?>
<ds:datastoreItem xmlns:ds="http://schemas.openxmlformats.org/officeDocument/2006/customXml" ds:itemID="{26002164-DEEA-430E-B146-8CECB05BAD42}"/>
</file>

<file path=customXml/itemProps3.xml><?xml version="1.0" encoding="utf-8"?>
<ds:datastoreItem xmlns:ds="http://schemas.openxmlformats.org/officeDocument/2006/customXml" ds:itemID="{C442C34A-AE62-4EBD-B8C8-91FDFC997F7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