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45" d="100"/>
          <a:sy n="45" d="100"/>
        </p:scale>
        <p:origin x="2472" y="4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2024/6/21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2024/6/21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a:t>
            </a:r>
            <a:r>
              <a:rPr lang="ja-JP" altLang="en-US"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・就職</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61163"/>
            <a:ext cx="5760000" cy="2443233"/>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marL="182563" indent="-182563"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kumimoji="0" lang="ja-JP" altLang="en-US" sz="900" b="0" i="0" u="none" strike="noStrike" kern="100" cap="none" normalizeH="0" baseline="0" dirty="0">
                <a:ln>
                  <a:noFill/>
                </a:ln>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16285" y="4827571"/>
            <a:ext cx="79061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・通勤</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区分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45237"/>
            <a:ext cx="5347046" cy="230832"/>
            <a:chOff x="722861" y="1769852"/>
            <a:chExt cx="5347046"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69852"/>
              <a:ext cx="3751367"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a:t>
              </a:r>
              <a:r>
                <a:rPr kumimoji="0" lang="ja-JP" altLang="en-US" sz="900" b="0"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・就職</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準備給付金について、次のとおり決定しましたので通知します。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912474"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453268"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CA853C6-B035-4BEE-BBA3-DC4FCD0972B9}"/>
</file>

<file path=customXml/itemProps2.xml><?xml version="1.0" encoding="utf-8"?>
<ds:datastoreItem xmlns:ds="http://schemas.openxmlformats.org/officeDocument/2006/customXml" ds:itemID="{3A213AF2-E502-4F76-97D0-B660D0C62A49}"/>
</file>

<file path=customXml/itemProps3.xml><?xml version="1.0" encoding="utf-8"?>
<ds:datastoreItem xmlns:ds="http://schemas.openxmlformats.org/officeDocument/2006/customXml" ds:itemID="{D676F664-C622-4F0A-9F77-11604045FB67}"/>
</file>

<file path=docProps/app.xml><?xml version="1.0" encoding="utf-8"?>
<Properties xmlns="http://schemas.openxmlformats.org/officeDocument/2006/extended-properties" xmlns:vt="http://schemas.openxmlformats.org/officeDocument/2006/docPropsVTypes">
  <Template>Office Theme</Template>
  <TotalTime>184</TotalTime>
  <Words>558</Words>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2024-06-21T01:26:18Z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