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65E535-4931-4360-B3BD-FB271F951022}" v="53" dt="2022-11-08T01:48:49.5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876" y="90"/>
      </p:cViewPr>
      <p:guideLst>
        <p:guide orient="horz" pos="3120"/>
        <p:guide pos="109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887724"/>
            <a:ext cx="5760000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機　関　連　絡　票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A8C370-3267-427F-A04B-BC2A4ECA21AB}"/>
              </a:ext>
            </a:extLst>
          </p:cNvPr>
          <p:cNvSpPr/>
          <p:nvPr/>
        </p:nvSpPr>
        <p:spPr>
          <a:xfrm>
            <a:off x="5796933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85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2C08C4C-D1C2-44E7-B1CC-9E794B1B78DC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567156" y="2923955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以下の者について、下記のとおり決定しましたのでお知らせします。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C8F24B1-FFBC-4A61-B3FB-527BE5218490}"/>
              </a:ext>
            </a:extLst>
          </p:cNvPr>
          <p:cNvGrpSpPr/>
          <p:nvPr/>
        </p:nvGrpSpPr>
        <p:grpSpPr>
          <a:xfrm>
            <a:off x="4935057" y="8728947"/>
            <a:ext cx="1469152" cy="1014714"/>
            <a:chOff x="4410455" y="8217841"/>
            <a:chExt cx="1469152" cy="1014714"/>
          </a:xfrm>
        </p:grpSpPr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BF39143F-D4DD-485A-9D66-D1E821E1221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11D8FAFB-E57F-45AD-A974-287DD7C8186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57D1006D-47C1-4070-90CC-394F32156FC1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59BDE7F3-60C7-462C-8D75-7B2A72DFD66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7A8C417-AA8C-45BC-8928-7D7F975DAFBD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AF09973-F770-4E35-9A7F-F0DCA34EE69A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DF9A845-84A5-4351-B3B9-4ED3EA5A994B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DB6AC99-2B98-476C-83DC-2CA84EA4FD4B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6A5C320B-4786-4A65-8E7C-334BA48B8A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885375"/>
              </p:ext>
            </p:extLst>
          </p:nvPr>
        </p:nvGraphicFramePr>
        <p:xfrm>
          <a:off x="624048" y="3737736"/>
          <a:ext cx="5772591" cy="456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942841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940540887"/>
                    </a:ext>
                  </a:extLst>
                </a:gridCol>
                <a:gridCol w="655123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663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決定事項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決定年月日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370940"/>
                  </a:ext>
                </a:extLst>
              </a:tr>
              <a:tr h="228600">
                <a:tc rowSpan="5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302804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750756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695959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4571968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36670"/>
                  </a:ext>
                </a:extLst>
              </a:tr>
              <a:tr h="90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C12C5D9-EA80-4231-9602-F7346A122721}"/>
              </a:ext>
            </a:extLst>
          </p:cNvPr>
          <p:cNvSpPr/>
          <p:nvPr/>
        </p:nvSpPr>
        <p:spPr>
          <a:xfrm>
            <a:off x="2099155" y="422513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8D5B8F94-BAEE-4E21-904A-6DFF5F256267}"/>
              </a:ext>
            </a:extLst>
          </p:cNvPr>
          <p:cNvSpPr/>
          <p:nvPr/>
        </p:nvSpPr>
        <p:spPr>
          <a:xfrm>
            <a:off x="5331900" y="4221619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8CD274C5-869F-4092-9866-6BC1F314229C}"/>
              </a:ext>
            </a:extLst>
          </p:cNvPr>
          <p:cNvSpPr/>
          <p:nvPr/>
        </p:nvSpPr>
        <p:spPr>
          <a:xfrm>
            <a:off x="2099155" y="4578364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B47B8D0-A5CE-4620-8F53-072DE0CB82F1}"/>
              </a:ext>
            </a:extLst>
          </p:cNvPr>
          <p:cNvSpPr/>
          <p:nvPr/>
        </p:nvSpPr>
        <p:spPr>
          <a:xfrm>
            <a:off x="2542390" y="493584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決定事項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1AA77E4F-53F4-4107-9FFB-E800EB4F530E}"/>
              </a:ext>
            </a:extLst>
          </p:cNvPr>
          <p:cNvSpPr/>
          <p:nvPr/>
        </p:nvSpPr>
        <p:spPr>
          <a:xfrm>
            <a:off x="2542390" y="5276226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6A15A7E6-1BF4-4938-8536-8C4395B6B568}"/>
              </a:ext>
            </a:extLst>
          </p:cNvPr>
          <p:cNvSpPr/>
          <p:nvPr/>
        </p:nvSpPr>
        <p:spPr>
          <a:xfrm>
            <a:off x="2914567" y="6302143"/>
            <a:ext cx="96440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本人支払額発生月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BE3B9A01-CED6-4506-9D4C-B7FE627B1A54}"/>
              </a:ext>
            </a:extLst>
          </p:cNvPr>
          <p:cNvSpPr/>
          <p:nvPr/>
        </p:nvSpPr>
        <p:spPr>
          <a:xfrm>
            <a:off x="5209864" y="6302143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金額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C309D037-884C-46A5-BEFA-F92FB256909B}"/>
              </a:ext>
            </a:extLst>
          </p:cNvPr>
          <p:cNvSpPr/>
          <p:nvPr/>
        </p:nvSpPr>
        <p:spPr>
          <a:xfrm>
            <a:off x="2542390" y="5486278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停止期間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38D5BBF5-1064-4797-A788-11135DE2DB79}"/>
              </a:ext>
            </a:extLst>
          </p:cNvPr>
          <p:cNvSpPr/>
          <p:nvPr/>
        </p:nvSpPr>
        <p:spPr>
          <a:xfrm>
            <a:off x="2525861" y="7493598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FF22D85E-F9D8-4C12-A904-359BB84ADA06}"/>
              </a:ext>
            </a:extLst>
          </p:cNvPr>
          <p:cNvSpPr/>
          <p:nvPr/>
        </p:nvSpPr>
        <p:spPr>
          <a:xfrm>
            <a:off x="2098075" y="3946736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67F443E1-735E-4D0C-8905-3B27EA8B94AF}"/>
              </a:ext>
            </a:extLst>
          </p:cNvPr>
          <p:cNvSpPr/>
          <p:nvPr/>
        </p:nvSpPr>
        <p:spPr>
          <a:xfrm>
            <a:off x="2098075" y="3759155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F2D762F5-7CDC-496C-AE62-C2A693C90396}"/>
              </a:ext>
            </a:extLst>
          </p:cNvPr>
          <p:cNvSpPr/>
          <p:nvPr/>
        </p:nvSpPr>
        <p:spPr>
          <a:xfrm>
            <a:off x="2542389" y="5936342"/>
            <a:ext cx="6389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決定の理由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6D14813-E1AB-4B56-8631-9BCBC669004B}"/>
</file>

<file path=customXml/itemProps2.xml><?xml version="1.0" encoding="utf-8"?>
<ds:datastoreItem xmlns:ds="http://schemas.openxmlformats.org/officeDocument/2006/customXml" ds:itemID="{4A95A459-5EFA-45C9-917B-BBD48C836CBD}"/>
</file>

<file path=customXml/itemProps3.xml><?xml version="1.0" encoding="utf-8"?>
<ds:datastoreItem xmlns:ds="http://schemas.openxmlformats.org/officeDocument/2006/customXml" ds:itemID="{1EE708BB-15FA-4E91-8575-99E32634049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473</TotalTime>
  <Words>112</Words>
  <PresentationFormat>A4 210 x 297 mm</PresentationFormat>
  <Paragraphs>58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2023-03-13T03:49:50Z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