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76" y="-5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5" d="100"/>
          <a:sy n="45" d="100"/>
        </p:scale>
        <p:origin x="276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099BE-0213-4B42-857F-5E1CC3A56BBC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99D0F-334B-44A2-BF6D-F5E009AA93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27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介護扶助受給者情報連絡表（保険者用）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578594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7" name="Rectangle 108">
            <a:extLst>
              <a:ext uri="{FF2B5EF4-FFF2-40B4-BE49-F238E27FC236}">
                <a16:creationId xmlns:a16="http://schemas.microsoft.com/office/drawing/2014/main" id="{547B872C-80B4-4088-BF70-65B686264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780427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5A683ED-B396-4F43-8685-AD0BB880A1CB}"/>
              </a:ext>
            </a:extLst>
          </p:cNvPr>
          <p:cNvSpPr/>
          <p:nvPr/>
        </p:nvSpPr>
        <p:spPr>
          <a:xfrm>
            <a:off x="613942" y="2629716"/>
            <a:ext cx="62116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E8C928D-B590-4672-B592-C4387BE7247A}"/>
              </a:ext>
            </a:extLst>
          </p:cNvPr>
          <p:cNvSpPr/>
          <p:nvPr/>
        </p:nvSpPr>
        <p:spPr>
          <a:xfrm>
            <a:off x="613943" y="2846048"/>
            <a:ext cx="62116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作成年月日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820D508-7ABD-42DE-B6F8-C79DF049C5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180383"/>
              </p:ext>
            </p:extLst>
          </p:nvPr>
        </p:nvGraphicFramePr>
        <p:xfrm>
          <a:off x="246888" y="3197377"/>
          <a:ext cx="6254496" cy="5796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370">
                  <a:extLst>
                    <a:ext uri="{9D8B030D-6E8A-4147-A177-3AD203B41FA5}">
                      <a16:colId xmlns:a16="http://schemas.microsoft.com/office/drawing/2014/main" val="3009685275"/>
                    </a:ext>
                  </a:extLst>
                </a:gridCol>
                <a:gridCol w="725654">
                  <a:extLst>
                    <a:ext uri="{9D8B030D-6E8A-4147-A177-3AD203B41FA5}">
                      <a16:colId xmlns:a16="http://schemas.microsoft.com/office/drawing/2014/main" val="4041319161"/>
                    </a:ext>
                  </a:extLst>
                </a:gridCol>
                <a:gridCol w="1472184">
                  <a:extLst>
                    <a:ext uri="{9D8B030D-6E8A-4147-A177-3AD203B41FA5}">
                      <a16:colId xmlns:a16="http://schemas.microsoft.com/office/drawing/2014/main" val="4281112247"/>
                    </a:ext>
                  </a:extLst>
                </a:gridCol>
                <a:gridCol w="630936">
                  <a:extLst>
                    <a:ext uri="{9D8B030D-6E8A-4147-A177-3AD203B41FA5}">
                      <a16:colId xmlns:a16="http://schemas.microsoft.com/office/drawing/2014/main" val="231824812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96754537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val="3274986545"/>
                    </a:ext>
                  </a:extLst>
                </a:gridCol>
                <a:gridCol w="910097">
                  <a:extLst>
                    <a:ext uri="{9D8B030D-6E8A-4147-A177-3AD203B41FA5}">
                      <a16:colId xmlns:a16="http://schemas.microsoft.com/office/drawing/2014/main" val="2303834963"/>
                    </a:ext>
                  </a:extLst>
                </a:gridCol>
                <a:gridCol w="799831">
                  <a:extLst>
                    <a:ext uri="{9D8B030D-6E8A-4147-A177-3AD203B41FA5}">
                      <a16:colId xmlns:a16="http://schemas.microsoft.com/office/drawing/2014/main" val="1807953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被保険者番号（</a:t>
                      </a:r>
                      <a:r>
                        <a:rPr kumimoji="1" lang="en-US" altLang="ja-JP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kumimoji="1" lang="ja-JP" altLang="en-US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介護扶助開始、停止、廃止年月日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246581"/>
                  </a:ext>
                </a:extLst>
              </a:tr>
              <a:tr h="49342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87938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845575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1579116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827629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6094177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754443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030135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920160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125664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706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183227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F513CE2-3391-4436-AC4B-36BFBC28B5A3}"/>
              </a:ext>
            </a:extLst>
          </p:cNvPr>
          <p:cNvSpPr/>
          <p:nvPr/>
        </p:nvSpPr>
        <p:spPr>
          <a:xfrm>
            <a:off x="394705" y="3762100"/>
            <a:ext cx="303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5F9E01D-FBFB-4162-8FA5-7D62022E4B77}"/>
              </a:ext>
            </a:extLst>
          </p:cNvPr>
          <p:cNvSpPr/>
          <p:nvPr/>
        </p:nvSpPr>
        <p:spPr>
          <a:xfrm>
            <a:off x="943983" y="363645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F01120A-80BB-4210-88FA-6AF0EA94F0FD}"/>
              </a:ext>
            </a:extLst>
          </p:cNvPr>
          <p:cNvSpPr/>
          <p:nvPr/>
        </p:nvSpPr>
        <p:spPr>
          <a:xfrm>
            <a:off x="943983" y="3852782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96F8033-0485-4A34-BE02-F51107447638}"/>
              </a:ext>
            </a:extLst>
          </p:cNvPr>
          <p:cNvSpPr/>
          <p:nvPr/>
        </p:nvSpPr>
        <p:spPr>
          <a:xfrm>
            <a:off x="1736724" y="3770514"/>
            <a:ext cx="11334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5CF78B8-2851-4FC2-B253-C9FBC437C001}"/>
              </a:ext>
            </a:extLst>
          </p:cNvPr>
          <p:cNvSpPr/>
          <p:nvPr/>
        </p:nvSpPr>
        <p:spPr>
          <a:xfrm>
            <a:off x="3116161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17CCD20-22CD-48D0-A301-D374AD4B71CC}"/>
              </a:ext>
            </a:extLst>
          </p:cNvPr>
          <p:cNvSpPr/>
          <p:nvPr/>
        </p:nvSpPr>
        <p:spPr>
          <a:xfrm>
            <a:off x="3730752" y="3728784"/>
            <a:ext cx="147321" cy="195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E0E16D-D10A-48EC-B552-128AAA34D00F}"/>
              </a:ext>
            </a:extLst>
          </p:cNvPr>
          <p:cNvSpPr/>
          <p:nvPr/>
        </p:nvSpPr>
        <p:spPr>
          <a:xfrm>
            <a:off x="3986874" y="3762100"/>
            <a:ext cx="7281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267EB6E-E8D8-4330-9D04-9363383A144E}"/>
              </a:ext>
            </a:extLst>
          </p:cNvPr>
          <p:cNvSpPr/>
          <p:nvPr/>
        </p:nvSpPr>
        <p:spPr>
          <a:xfrm>
            <a:off x="4817716" y="3696359"/>
            <a:ext cx="856644" cy="2600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介護扶助開始、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停止、廃止年月日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5AEFEB6-5ED9-48CD-A2F0-D2B953E54840}"/>
              </a:ext>
            </a:extLst>
          </p:cNvPr>
          <p:cNvSpPr/>
          <p:nvPr/>
        </p:nvSpPr>
        <p:spPr>
          <a:xfrm>
            <a:off x="5831516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FDB1C28-295C-4D65-A01A-6F087E145A5A}"/>
              </a:ext>
            </a:extLst>
          </p:cNvPr>
          <p:cNvSpPr/>
          <p:nvPr/>
        </p:nvSpPr>
        <p:spPr>
          <a:xfrm>
            <a:off x="59133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E6117B8-92F9-6B8E-578B-15D8E78CEA0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ABCD01-66A3-05AC-5F71-0D0C71D7490C}"/>
              </a:ext>
            </a:extLst>
          </p:cNvPr>
          <p:cNvSpPr txBox="1"/>
          <p:nvPr/>
        </p:nvSpPr>
        <p:spPr>
          <a:xfrm>
            <a:off x="246888" y="9039893"/>
            <a:ext cx="62544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歳以上の介護扶助受給者及び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歳未満の被保険者である介護扶助受給者を記入する。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は市町村記入欄。</a:t>
            </a:r>
          </a:p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介護扶助の開始、停止、廃止年月日の別が明確にわかるよう記載すること。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DA3B8D4-24BE-4E51-B08A-3FF869AC9910}"/>
</file>

<file path=customXml/itemProps2.xml><?xml version="1.0" encoding="utf-8"?>
<ds:datastoreItem xmlns:ds="http://schemas.openxmlformats.org/officeDocument/2006/customXml" ds:itemID="{D4190EC0-24AF-497C-A9A9-4D5763548C27}"/>
</file>

<file path=customXml/itemProps3.xml><?xml version="1.0" encoding="utf-8"?>
<ds:datastoreItem xmlns:ds="http://schemas.openxmlformats.org/officeDocument/2006/customXml" ds:itemID="{7239996E-B483-486C-894F-60DA9AC4F96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828</TotalTime>
  <Words>125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