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3582" y="132"/>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6626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1575905"/>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19EF7A6-98D0-49BB-972D-7D51FB3AF401}"/>
</file>

<file path=customXml/itemProps2.xml><?xml version="1.0" encoding="utf-8"?>
<ds:datastoreItem xmlns:ds="http://schemas.openxmlformats.org/officeDocument/2006/customXml" ds:itemID="{238578CB-A0B9-4D0C-A4B3-451F7CA6782E}"/>
</file>

<file path=customXml/itemProps3.xml><?xml version="1.0" encoding="utf-8"?>
<ds:datastoreItem xmlns:ds="http://schemas.openxmlformats.org/officeDocument/2006/customXml" ds:itemID="{42798649-0B26-451A-86F5-2925DABF380C}"/>
</file>

<file path=docProps/app.xml><?xml version="1.0" encoding="utf-8"?>
<Properties xmlns="http://schemas.openxmlformats.org/officeDocument/2006/extended-properties" xmlns:vt="http://schemas.openxmlformats.org/officeDocument/2006/docPropsVTypes">
  <Template>Office Theme</Template>
  <TotalTime>88</TotalTime>
  <Words>462</Words>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