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slideMasters/slideMaster1.xml" ContentType="application/vnd.openxmlformats-officedocument.presentationml.slideMaster+xml"/>
  <Override PartName="/ppt/slideLayouts/slideLayout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3.xml" ContentType="application/vnd.openxmlformats-officedocument.presentationml.slideLayout+xml"/>
  <Override PartName="/ppt/tags/tag2.xml" ContentType="application/vnd.openxmlformats-officedocument.presentationml.tags+xml"/>
  <Override PartName="/ppt/slideLayouts/slideLayout8.xml" ContentType="application/vnd.openxmlformats-officedocument.presentationml.slideLayout+xml"/>
  <Override PartName="/ppt/slides/slide1.xml" ContentType="application/vnd.openxmlformats-officedocument.presentationml.slide+xml"/>
  <Override PartName="/ppt/tags/tag3.xml" ContentType="application/vnd.openxmlformats-officedocument.presentationml.tags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8" r:id="rId2"/>
  </p:sldIdLst>
  <p:sldSz cx="9906000" cy="6858000" type="A4"/>
  <p:notesSz cx="9144000" cy="6858000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83" userDrawn="1">
          <p15:clr>
            <a:srgbClr val="A4A3A4"/>
          </p15:clr>
        </p15:guide>
        <p15:guide id="2" pos="308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563" autoAdjust="0"/>
    <p:restoredTop sz="94660"/>
  </p:normalViewPr>
  <p:slideViewPr>
    <p:cSldViewPr snapToGrid="0" showGuides="1">
      <p:cViewPr varScale="1">
        <p:scale>
          <a:sx n="110" d="100"/>
          <a:sy n="110" d="100"/>
        </p:scale>
        <p:origin x="1764" y="132"/>
      </p:cViewPr>
      <p:guideLst>
        <p:guide orient="horz" pos="2183"/>
        <p:guide pos="308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1.xml"/><Relationship Id="rId3" Type="http://schemas.openxmlformats.org/officeDocument/2006/relationships/tags" Target="tags/tag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10" Type="http://schemas.openxmlformats.org/officeDocument/2006/relationships/customXml" Target="../customXml/item3.xml"/><Relationship Id="rId4" Type="http://schemas.openxmlformats.org/officeDocument/2006/relationships/presProps" Target="presProps.xml"/><Relationship Id="rId9" Type="http://schemas.openxmlformats.org/officeDocument/2006/relationships/customXml" Target="../customXml/item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166566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315793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460453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060773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152969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97323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519532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028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641647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545781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990767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graphicFrame>
        <p:nvGraphicFramePr>
          <p:cNvPr id="7" name="オブジェクト 6" hidden="1">
            <a:extLst>
              <a:ext uri="{FF2B5EF4-FFF2-40B4-BE49-F238E27FC236}">
                <a16:creationId xmlns:a16="http://schemas.microsoft.com/office/drawing/2014/main" id="{7A3D7FFC-DED4-444A-9501-725964A5FD25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973829859"/>
              </p:ext>
            </p:extLst>
          </p:nvPr>
        </p:nvGraphicFramePr>
        <p:xfrm>
          <a:off x="2294" y="1100"/>
          <a:ext cx="2294" cy="109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2294" y="1100"/>
                        <a:ext cx="2294" cy="109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895778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3670173287"/>
              </p:ext>
            </p:extLst>
          </p:nvPr>
        </p:nvGraphicFramePr>
        <p:xfrm>
          <a:off x="2580177" y="1100"/>
          <a:ext cx="1099" cy="109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580177" y="1100"/>
                        <a:ext cx="1099" cy="109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FE7ADC26-D8D8-4DB8-A43B-123C27B64A6A}"/>
              </a:ext>
            </a:extLst>
          </p:cNvPr>
          <p:cNvSpPr/>
          <p:nvPr/>
        </p:nvSpPr>
        <p:spPr>
          <a:xfrm>
            <a:off x="1634996" y="1204697"/>
            <a:ext cx="972000" cy="12960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　　　　　　　　　　）</a:t>
            </a:r>
            <a:endParaRPr kumimoji="1" lang="en-US" altLang="ja-JP" sz="900" dirty="0">
              <a:solidFill>
                <a:srgbClr val="00000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4" name="Rectangle 112">
            <a:extLst>
              <a:ext uri="{FF2B5EF4-FFF2-40B4-BE49-F238E27FC236}">
                <a16:creationId xmlns:a16="http://schemas.microsoft.com/office/drawing/2014/main" id="{71B3A757-E8F9-45B8-BF21-8EB816B8ECE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84585" y="-1599941"/>
            <a:ext cx="127911" cy="255641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none" lIns="63305" tIns="31652" rIns="63305" bIns="31652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 sz="1246"/>
          </a:p>
        </p:txBody>
      </p:sp>
      <p:sp>
        <p:nvSpPr>
          <p:cNvPr id="50" name="正方形/長方形 49">
            <a:extLst>
              <a:ext uri="{FF2B5EF4-FFF2-40B4-BE49-F238E27FC236}">
                <a16:creationId xmlns:a16="http://schemas.microsoft.com/office/drawing/2014/main" id="{EBDAEB49-9BBD-4476-BC0A-754FCA180156}"/>
              </a:ext>
            </a:extLst>
          </p:cNvPr>
          <p:cNvSpPr/>
          <p:nvPr/>
        </p:nvSpPr>
        <p:spPr>
          <a:xfrm>
            <a:off x="677418" y="590915"/>
            <a:ext cx="360000" cy="12960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別紙</a:t>
            </a:r>
            <a:endParaRPr kumimoji="1" lang="en-US" altLang="ja-JP" sz="900" dirty="0">
              <a:solidFill>
                <a:srgbClr val="00000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74" name="正方形/長方形 73">
            <a:extLst>
              <a:ext uri="{FF2B5EF4-FFF2-40B4-BE49-F238E27FC236}">
                <a16:creationId xmlns:a16="http://schemas.microsoft.com/office/drawing/2014/main" id="{D6EB118F-1270-42DD-A723-1F16E02A92D5}"/>
              </a:ext>
            </a:extLst>
          </p:cNvPr>
          <p:cNvSpPr/>
          <p:nvPr/>
        </p:nvSpPr>
        <p:spPr>
          <a:xfrm>
            <a:off x="718129" y="5992058"/>
            <a:ext cx="5114259" cy="330165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tabLst>
                <a:tab pos="92075" algn="l"/>
              </a:tabLst>
            </a:pPr>
            <a:r>
              <a:rPr lang="ja-JP" altLang="en-US" sz="9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（注）</a:t>
            </a:r>
            <a:r>
              <a:rPr lang="en-US" altLang="ja-JP" sz="9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※</a:t>
            </a:r>
            <a:r>
              <a:rPr lang="ja-JP" altLang="en-US" sz="9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欄の中止事由に該当する方については、今後居宅サービス計画の写しの送付は不要です。</a:t>
            </a:r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6149E7FF-259F-4CA8-BA7A-F26C96717545}"/>
              </a:ext>
            </a:extLst>
          </p:cNvPr>
          <p:cNvSpPr/>
          <p:nvPr/>
        </p:nvSpPr>
        <p:spPr>
          <a:xfrm>
            <a:off x="3909000" y="865942"/>
            <a:ext cx="2088000" cy="18000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/>
            <a:r>
              <a:rPr kumimoji="1" lang="ja-JP" altLang="en-US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被保護者異動連絡表</a:t>
            </a:r>
            <a:endParaRPr kumimoji="1" lang="ja-JP" altLang="en-US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7" name="正方形/長方形 16">
            <a:extLst>
              <a:ext uri="{FF2B5EF4-FFF2-40B4-BE49-F238E27FC236}">
                <a16:creationId xmlns:a16="http://schemas.microsoft.com/office/drawing/2014/main" id="{8C64D187-48CA-4B1E-9528-1BD03FA520FD}"/>
              </a:ext>
            </a:extLst>
          </p:cNvPr>
          <p:cNvSpPr/>
          <p:nvPr/>
        </p:nvSpPr>
        <p:spPr>
          <a:xfrm>
            <a:off x="1832996" y="1204697"/>
            <a:ext cx="576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対象年月</a:t>
            </a:r>
          </a:p>
        </p:txBody>
      </p:sp>
      <p:graphicFrame>
        <p:nvGraphicFramePr>
          <p:cNvPr id="2" name="表 1">
            <a:extLst>
              <a:ext uri="{FF2B5EF4-FFF2-40B4-BE49-F238E27FC236}">
                <a16:creationId xmlns:a16="http://schemas.microsoft.com/office/drawing/2014/main" id="{63678A8D-51B5-408E-BAF9-0862B4FD997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31221749"/>
              </p:ext>
            </p:extLst>
          </p:nvPr>
        </p:nvGraphicFramePr>
        <p:xfrm>
          <a:off x="640347" y="1382525"/>
          <a:ext cx="8627219" cy="4284105"/>
        </p:xfrm>
        <a:graphic>
          <a:graphicData uri="http://schemas.openxmlformats.org/drawingml/2006/table">
            <a:tbl>
              <a:tblPr/>
              <a:tblGrid>
                <a:gridCol w="1129257">
                  <a:extLst>
                    <a:ext uri="{9D8B030D-6E8A-4147-A177-3AD203B41FA5}">
                      <a16:colId xmlns:a16="http://schemas.microsoft.com/office/drawing/2014/main" val="1908862710"/>
                    </a:ext>
                  </a:extLst>
                </a:gridCol>
                <a:gridCol w="425847">
                  <a:extLst>
                    <a:ext uri="{9D8B030D-6E8A-4147-A177-3AD203B41FA5}">
                      <a16:colId xmlns:a16="http://schemas.microsoft.com/office/drawing/2014/main" val="766645448"/>
                    </a:ext>
                  </a:extLst>
                </a:gridCol>
                <a:gridCol w="1596929">
                  <a:extLst>
                    <a:ext uri="{9D8B030D-6E8A-4147-A177-3AD203B41FA5}">
                      <a16:colId xmlns:a16="http://schemas.microsoft.com/office/drawing/2014/main" val="2292499299"/>
                    </a:ext>
                  </a:extLst>
                </a:gridCol>
                <a:gridCol w="958158">
                  <a:extLst>
                    <a:ext uri="{9D8B030D-6E8A-4147-A177-3AD203B41FA5}">
                      <a16:colId xmlns:a16="http://schemas.microsoft.com/office/drawing/2014/main" val="3779954335"/>
                    </a:ext>
                  </a:extLst>
                </a:gridCol>
                <a:gridCol w="1129257">
                  <a:extLst>
                    <a:ext uri="{9D8B030D-6E8A-4147-A177-3AD203B41FA5}">
                      <a16:colId xmlns:a16="http://schemas.microsoft.com/office/drawing/2014/main" val="2181848526"/>
                    </a:ext>
                  </a:extLst>
                </a:gridCol>
                <a:gridCol w="1129257">
                  <a:extLst>
                    <a:ext uri="{9D8B030D-6E8A-4147-A177-3AD203B41FA5}">
                      <a16:colId xmlns:a16="http://schemas.microsoft.com/office/drawing/2014/main" val="3818501852"/>
                    </a:ext>
                  </a:extLst>
                </a:gridCol>
                <a:gridCol w="1129257">
                  <a:extLst>
                    <a:ext uri="{9D8B030D-6E8A-4147-A177-3AD203B41FA5}">
                      <a16:colId xmlns:a16="http://schemas.microsoft.com/office/drawing/2014/main" val="2308090904"/>
                    </a:ext>
                  </a:extLst>
                </a:gridCol>
                <a:gridCol w="1129257">
                  <a:extLst>
                    <a:ext uri="{9D8B030D-6E8A-4147-A177-3AD203B41FA5}">
                      <a16:colId xmlns:a16="http://schemas.microsoft.com/office/drawing/2014/main" val="1910878077"/>
                    </a:ext>
                  </a:extLst>
                </a:gridCol>
              </a:tblGrid>
              <a:tr h="454737">
                <a:tc>
                  <a:txBody>
                    <a:bodyPr/>
                    <a:lstStyle/>
                    <a:p>
                      <a:pPr algn="dist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氏名</a:t>
                      </a:r>
                      <a:b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228600" marR="228600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年齢</a:t>
                      </a:r>
                      <a:b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dist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住所</a:t>
                      </a:r>
                      <a:b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228600" marR="228600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被保険者番号</a:t>
                      </a:r>
                      <a:br>
                        <a:rPr lang="zh-CN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新規、継続の別</a:t>
                      </a:r>
                      <a:b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中止事由の</a:t>
                      </a:r>
                      <a:b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異動内容</a:t>
                      </a:r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※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異動年月日</a:t>
                      </a:r>
                      <a:b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備考</a:t>
                      </a:r>
                      <a:b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84618168"/>
                  </a:ext>
                </a:extLst>
              </a:tr>
              <a:tr h="478671"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26196531"/>
                  </a:ext>
                </a:extLst>
              </a:tr>
              <a:tr h="478671"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17239575"/>
                  </a:ext>
                </a:extLst>
              </a:tr>
              <a:tr h="478671"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96854558"/>
                  </a:ext>
                </a:extLst>
              </a:tr>
              <a:tr h="478671"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78049003"/>
                  </a:ext>
                </a:extLst>
              </a:tr>
              <a:tr h="478671"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62258160"/>
                  </a:ext>
                </a:extLst>
              </a:tr>
              <a:tr h="478671"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57692982"/>
                  </a:ext>
                </a:extLst>
              </a:tr>
              <a:tr h="478671"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18636563"/>
                  </a:ext>
                </a:extLst>
              </a:tr>
              <a:tr h="478671"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7354077"/>
                  </a:ext>
                </a:extLst>
              </a:tr>
            </a:tbl>
          </a:graphicData>
        </a:graphic>
      </p:graphicFrame>
      <p:sp>
        <p:nvSpPr>
          <p:cNvPr id="14" name="正方形/長方形 13">
            <a:extLst>
              <a:ext uri="{FF2B5EF4-FFF2-40B4-BE49-F238E27FC236}">
                <a16:creationId xmlns:a16="http://schemas.microsoft.com/office/drawing/2014/main" id="{5C3ACC81-4A60-4428-B873-60DF3B460539}"/>
              </a:ext>
            </a:extLst>
          </p:cNvPr>
          <p:cNvSpPr/>
          <p:nvPr/>
        </p:nvSpPr>
        <p:spPr>
          <a:xfrm>
            <a:off x="7011006" y="1204697"/>
            <a:ext cx="1015394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発行自治体名称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</a:t>
            </a:r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8" name="正方形/長方形 17">
            <a:extLst>
              <a:ext uri="{FF2B5EF4-FFF2-40B4-BE49-F238E27FC236}">
                <a16:creationId xmlns:a16="http://schemas.microsoft.com/office/drawing/2014/main" id="{D865E365-A8C3-48F8-AECC-C86837A530BC}"/>
              </a:ext>
            </a:extLst>
          </p:cNvPr>
          <p:cNvSpPr/>
          <p:nvPr/>
        </p:nvSpPr>
        <p:spPr>
          <a:xfrm>
            <a:off x="8979566" y="1204697"/>
            <a:ext cx="288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現頁</a:t>
            </a:r>
          </a:p>
        </p:txBody>
      </p:sp>
      <p:sp>
        <p:nvSpPr>
          <p:cNvPr id="20" name="正方形/長方形 19">
            <a:extLst>
              <a:ext uri="{FF2B5EF4-FFF2-40B4-BE49-F238E27FC236}">
                <a16:creationId xmlns:a16="http://schemas.microsoft.com/office/drawing/2014/main" id="{BBC5CA2B-DF7E-40C6-BE02-05122A152CF5}"/>
              </a:ext>
            </a:extLst>
          </p:cNvPr>
          <p:cNvSpPr/>
          <p:nvPr/>
        </p:nvSpPr>
        <p:spPr>
          <a:xfrm>
            <a:off x="7011006" y="5739827"/>
            <a:ext cx="864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支援事業者番号</a:t>
            </a:r>
          </a:p>
        </p:txBody>
      </p: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3ECC1146-92AB-4593-ABCC-699E29ED4E9A}"/>
              </a:ext>
            </a:extLst>
          </p:cNvPr>
          <p:cNvSpPr/>
          <p:nvPr/>
        </p:nvSpPr>
        <p:spPr>
          <a:xfrm>
            <a:off x="3908369" y="2011147"/>
            <a:ext cx="730306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被保険者番号</a:t>
            </a:r>
          </a:p>
        </p:txBody>
      </p:sp>
      <p:sp>
        <p:nvSpPr>
          <p:cNvPr id="15" name="正方形/長方形 14">
            <a:extLst>
              <a:ext uri="{FF2B5EF4-FFF2-40B4-BE49-F238E27FC236}">
                <a16:creationId xmlns:a16="http://schemas.microsoft.com/office/drawing/2014/main" id="{8D741992-D213-43A5-B5AA-F6216AABC411}"/>
              </a:ext>
            </a:extLst>
          </p:cNvPr>
          <p:cNvSpPr/>
          <p:nvPr/>
        </p:nvSpPr>
        <p:spPr>
          <a:xfrm>
            <a:off x="1037418" y="1980769"/>
            <a:ext cx="301457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</a:p>
        </p:txBody>
      </p:sp>
      <p:sp>
        <p:nvSpPr>
          <p:cNvPr id="19" name="正方形/長方形 18">
            <a:extLst>
              <a:ext uri="{FF2B5EF4-FFF2-40B4-BE49-F238E27FC236}">
                <a16:creationId xmlns:a16="http://schemas.microsoft.com/office/drawing/2014/main" id="{C1A0D5EE-BD59-47AB-9493-570E42813A84}"/>
              </a:ext>
            </a:extLst>
          </p:cNvPr>
          <p:cNvSpPr/>
          <p:nvPr/>
        </p:nvSpPr>
        <p:spPr>
          <a:xfrm>
            <a:off x="1832996" y="1980769"/>
            <a:ext cx="301457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年齢</a:t>
            </a:r>
          </a:p>
        </p:txBody>
      </p:sp>
      <p:sp>
        <p:nvSpPr>
          <p:cNvPr id="21" name="正方形/長方形 20">
            <a:extLst>
              <a:ext uri="{FF2B5EF4-FFF2-40B4-BE49-F238E27FC236}">
                <a16:creationId xmlns:a16="http://schemas.microsoft.com/office/drawing/2014/main" id="{644F3BBC-4A13-4463-949F-7878468D3A6D}"/>
              </a:ext>
            </a:extLst>
          </p:cNvPr>
          <p:cNvSpPr/>
          <p:nvPr/>
        </p:nvSpPr>
        <p:spPr>
          <a:xfrm>
            <a:off x="2748540" y="1980769"/>
            <a:ext cx="301457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住所</a:t>
            </a:r>
          </a:p>
        </p:txBody>
      </p:sp>
      <p:sp>
        <p:nvSpPr>
          <p:cNvPr id="22" name="正方形/長方形 21">
            <a:extLst>
              <a:ext uri="{FF2B5EF4-FFF2-40B4-BE49-F238E27FC236}">
                <a16:creationId xmlns:a16="http://schemas.microsoft.com/office/drawing/2014/main" id="{D5E4E783-617B-4454-B990-44DB772E0F02}"/>
              </a:ext>
            </a:extLst>
          </p:cNvPr>
          <p:cNvSpPr/>
          <p:nvPr/>
        </p:nvSpPr>
        <p:spPr>
          <a:xfrm>
            <a:off x="4900613" y="2011147"/>
            <a:ext cx="846137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新規、継続の別</a:t>
            </a:r>
          </a:p>
        </p:txBody>
      </p:sp>
      <p:sp>
        <p:nvSpPr>
          <p:cNvPr id="23" name="正方形/長方形 22">
            <a:extLst>
              <a:ext uri="{FF2B5EF4-FFF2-40B4-BE49-F238E27FC236}">
                <a16:creationId xmlns:a16="http://schemas.microsoft.com/office/drawing/2014/main" id="{804F0624-1BE8-4BFB-B2AC-11C1DF823F4E}"/>
              </a:ext>
            </a:extLst>
          </p:cNvPr>
          <p:cNvSpPr/>
          <p:nvPr/>
        </p:nvSpPr>
        <p:spPr>
          <a:xfrm>
            <a:off x="5902195" y="2011147"/>
            <a:ext cx="1069975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中止事由の移動内容</a:t>
            </a:r>
          </a:p>
        </p:txBody>
      </p:sp>
      <p:sp>
        <p:nvSpPr>
          <p:cNvPr id="24" name="正方形/長方形 23">
            <a:extLst>
              <a:ext uri="{FF2B5EF4-FFF2-40B4-BE49-F238E27FC236}">
                <a16:creationId xmlns:a16="http://schemas.microsoft.com/office/drawing/2014/main" id="{0CCCB554-200E-4642-967E-C24C290E8919}"/>
              </a:ext>
            </a:extLst>
          </p:cNvPr>
          <p:cNvSpPr/>
          <p:nvPr/>
        </p:nvSpPr>
        <p:spPr>
          <a:xfrm>
            <a:off x="7273731" y="2003454"/>
            <a:ext cx="601276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異動年月日</a:t>
            </a:r>
          </a:p>
        </p:txBody>
      </p:sp>
      <p:sp>
        <p:nvSpPr>
          <p:cNvPr id="25" name="正方形/長方形 24">
            <a:extLst>
              <a:ext uri="{FF2B5EF4-FFF2-40B4-BE49-F238E27FC236}">
                <a16:creationId xmlns:a16="http://schemas.microsoft.com/office/drawing/2014/main" id="{B46C027D-E754-4E16-8CFF-135C5BF6361B}"/>
              </a:ext>
            </a:extLst>
          </p:cNvPr>
          <p:cNvSpPr/>
          <p:nvPr/>
        </p:nvSpPr>
        <p:spPr>
          <a:xfrm>
            <a:off x="8577262" y="1978391"/>
            <a:ext cx="285147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備考</a:t>
            </a:r>
          </a:p>
        </p:txBody>
      </p:sp>
    </p:spTree>
    <p:extLst>
      <p:ext uri="{BB962C8B-B14F-4D97-AF65-F5344CB8AC3E}">
        <p14:creationId xmlns:p14="http://schemas.microsoft.com/office/powerpoint/2010/main" val="4181557691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72D4258CA3517149908D3B60E55ECCDC" ma:contentTypeVersion="12" ma:contentTypeDescription="新しいドキュメントを作成します。" ma:contentTypeScope="" ma:versionID="350a3e05cfc9448cbdfd885596026917">
  <xsd:schema xmlns:xsd="http://www.w3.org/2001/XMLSchema" xmlns:xs="http://www.w3.org/2001/XMLSchema" xmlns:p="http://schemas.microsoft.com/office/2006/metadata/properties" xmlns:ns2="c97f0004-81d4-41ad-b834-2a96fc4591f7" xmlns:ns3="e0e86db0-997c-4cb6-bb34-f88ecb8e7e9c" targetNamespace="http://schemas.microsoft.com/office/2006/metadata/properties" ma:root="true" ma:fieldsID="9ec266417867f1dbbd30afd7b59ffe9d" ns2:_="" ns3:_="">
    <xsd:import namespace="c97f0004-81d4-41ad-b834-2a96fc4591f7"/>
    <xsd:import namespace="e0e86db0-997c-4cb6-bb34-f88ecb8e7e9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7f0004-81d4-41ad-b834-2a96fc4591f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0347f584-7be2-4218-8e94-402d99aedf0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0e86db0-997c-4cb6-bb34-f88ecb8e7e9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36aac64e-280c-4bc3-b731-e4caf737c02e}" ma:internalName="TaxCatchAll" ma:showField="CatchAllData" ma:web="e0e86db0-997c-4cb6-bb34-f88ecb8e7e9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0e86db0-997c-4cb6-bb34-f88ecb8e7e9c" xsi:nil="true"/>
    <lcf76f155ced4ddcb4097134ff3c332f xmlns="c97f0004-81d4-41ad-b834-2a96fc4591f7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181649BA-8481-43CC-839A-FFF284140706}"/>
</file>

<file path=customXml/itemProps2.xml><?xml version="1.0" encoding="utf-8"?>
<ds:datastoreItem xmlns:ds="http://schemas.openxmlformats.org/officeDocument/2006/customXml" ds:itemID="{2E144EA7-EF07-42EF-A54A-3DAFE9C30AC2}"/>
</file>

<file path=customXml/itemProps3.xml><?xml version="1.0" encoding="utf-8"?>
<ds:datastoreItem xmlns:ds="http://schemas.openxmlformats.org/officeDocument/2006/customXml" ds:itemID="{042A8F83-13D4-4072-90F6-C26182A227F6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</TotalTime>
  <Words>156</Words>
  <PresentationFormat>A4 210 x 297 mm</PresentationFormat>
  <Paragraphs>88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2022-01-20T04:34:58Z</dcterms:created>
  <dcterms:modified xsi:type="dcterms:W3CDTF">2023-03-10T07:03:23Z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2022-04-22T02:11:27Z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7cf44454-29c6-4dfe-a7c7-1c3067d1bcea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0x01010072D4258CA3517149908D3B60E55ECCDC</vt:lpwstr>
  </property>
</Properties>
</file>