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3582" y="13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3" y="4237590"/>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50614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3" y="4774706"/>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048801"/>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81333" y="5318102"/>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214516"/>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81334"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48CB140-AAFC-484B-8A2F-4FE237E31583}"/>
</file>

<file path=customXml/itemProps2.xml><?xml version="1.0" encoding="utf-8"?>
<ds:datastoreItem xmlns:ds="http://schemas.openxmlformats.org/officeDocument/2006/customXml" ds:itemID="{5778CCCF-1306-4FF5-A351-7D55EAD9EE9D}"/>
</file>

<file path=customXml/itemProps3.xml><?xml version="1.0" encoding="utf-8"?>
<ds:datastoreItem xmlns:ds="http://schemas.openxmlformats.org/officeDocument/2006/customXml" ds:itemID="{33150FE0-7941-4CC4-AC10-A59B172C06CB}"/>
</file>

<file path=docProps/app.xml><?xml version="1.0" encoding="utf-8"?>
<Properties xmlns="http://schemas.openxmlformats.org/officeDocument/2006/extended-properties" xmlns:vt="http://schemas.openxmlformats.org/officeDocument/2006/docPropsVTypes">
  <Template>Office Theme</Template>
  <TotalTime>746</TotalTime>
  <Words>574</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2022-12-12T05:28:11Z</cp:lastPrinted>
  <dcterms:created xsi:type="dcterms:W3CDTF">2022-01-20T04:34:58Z</dcterms:created>
  <dcterms:modified xsi:type="dcterms:W3CDTF">2023-03-10T07:36:00Z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