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008" y="-137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生活保護法介護券送付書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59580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90887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702645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53470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下記のとおり生活保護法介護券を送付しますので、ご確認の上、受領書を返送願います。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420835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521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233657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870982" y="3809332"/>
            <a:ext cx="48755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サービス別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6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D23C2F2-574A-B7D5-04C0-DB4B0CBD9C9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68AD3C7-789B-46F8-807D-CA09C4153EC3}"/>
</file>

<file path=customXml/itemProps2.xml><?xml version="1.0" encoding="utf-8"?>
<ds:datastoreItem xmlns:ds="http://schemas.openxmlformats.org/officeDocument/2006/customXml" ds:itemID="{126537C3-2ED4-40BA-907A-600293D2B4B1}"/>
</file>

<file path=customXml/itemProps3.xml><?xml version="1.0" encoding="utf-8"?>
<ds:datastoreItem xmlns:ds="http://schemas.openxmlformats.org/officeDocument/2006/customXml" ds:itemID="{B72A9F5C-FE63-435E-A54C-4EA8EF3D4A7E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704</TotalTime>
  <Words>101</Words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2025-01-24T02:41:44Z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