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生活保護の申請却下について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貴民生委員の担当地区内において、下記の者からの生活保護申請を　　　　　　　　　　　　　　　　付けで却下したので通知します。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4071981" y="2401735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0593"/>
              </p:ext>
            </p:extLst>
          </p:nvPr>
        </p:nvGraphicFramePr>
        <p:xfrm>
          <a:off x="650401" y="3143507"/>
          <a:ext cx="5557197" cy="473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1798409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84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231135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855717" y="3259313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855717" y="3589516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828039" y="4580957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828039" y="4834852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1058780" y="4678225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573378" y="4705965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071981" y="470596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535866" y="470596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290717" y="4697875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134642" y="7368167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E21E0D-4FBE-4295-BEAE-6C7050B7BB63}"/>
              </a:ext>
            </a:extLst>
          </p:cNvPr>
          <p:cNvSpPr/>
          <p:nvPr/>
        </p:nvSpPr>
        <p:spPr>
          <a:xfrm>
            <a:off x="1855717" y="3942805"/>
            <a:ext cx="104305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2C821DF-D085-8EBC-A8F2-AF268DCFB118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5A02D83-AEAB-474E-BD6D-313C33C71ADF}"/>
</file>

<file path=customXml/itemProps2.xml><?xml version="1.0" encoding="utf-8"?>
<ds:datastoreItem xmlns:ds="http://schemas.openxmlformats.org/officeDocument/2006/customXml" ds:itemID="{14D6FE22-81C5-458D-859A-D8D2AB9B2739}"/>
</file>

<file path=customXml/itemProps3.xml><?xml version="1.0" encoding="utf-8"?>
<ds:datastoreItem xmlns:ds="http://schemas.openxmlformats.org/officeDocument/2006/customXml" ds:itemID="{A29A67DD-999C-49F0-B8DB-829E1401149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456</TotalTime>
  <Words>105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