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6B211A-1189-4E2A-8550-4B84D4E013AF}"/>
</file>

<file path=customXml/itemProps2.xml><?xml version="1.0" encoding="utf-8"?>
<ds:datastoreItem xmlns:ds="http://schemas.openxmlformats.org/officeDocument/2006/customXml" ds:itemID="{4DC53F01-C768-4BDA-A7F1-C247111F2ACB}"/>
</file>

<file path=customXml/itemProps3.xml><?xml version="1.0" encoding="utf-8"?>
<ds:datastoreItem xmlns:ds="http://schemas.openxmlformats.org/officeDocument/2006/customXml" ds:itemID="{C64134F6-9470-4649-8284-78DB5416BE4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