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5C30FA-BCE8-4FDB-8BFD-79AEC419CFE0}"/>
</file>

<file path=customXml/itemProps2.xml><?xml version="1.0" encoding="utf-8"?>
<ds:datastoreItem xmlns:ds="http://schemas.openxmlformats.org/officeDocument/2006/customXml" ds:itemID="{BE25F669-6F85-4E00-B549-1773F2DAFF83}"/>
</file>

<file path=customXml/itemProps3.xml><?xml version="1.0" encoding="utf-8"?>
<ds:datastoreItem xmlns:ds="http://schemas.openxmlformats.org/officeDocument/2006/customXml" ds:itemID="{70675617-A5A4-4DA6-B80F-350044B62AD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