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36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670E001-6ACC-4E7D-907E-1C83ED0B73E4}"/>
</file>

<file path=customXml/itemProps2.xml><?xml version="1.0" encoding="utf-8"?>
<ds:datastoreItem xmlns:ds="http://schemas.openxmlformats.org/officeDocument/2006/customXml" ds:itemID="{D1C5AC87-08C9-473A-BF16-34B18FF4BE3D}"/>
</file>

<file path=customXml/itemProps3.xml><?xml version="1.0" encoding="utf-8"?>
<ds:datastoreItem xmlns:ds="http://schemas.openxmlformats.org/officeDocument/2006/customXml" ds:itemID="{402DE35D-6B54-443B-8C67-EF7E5D5DBFE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608</Words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