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812" y="3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00" y="768916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spc="6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調剤</a:t>
            </a:r>
            <a:r>
              <a:rPr kumimoji="0" lang="zh-TW" altLang="en-US" sz="1100" b="0" i="0" u="none" strike="noStrike" cap="none" spc="600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券転帰通知書（兼受領書）</a:t>
            </a:r>
            <a:endParaRPr kumimoji="0" lang="en-US" altLang="ja-JP" sz="1100" b="0" i="0" u="none" strike="noStrike" cap="none" spc="6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6477465"/>
              </p:ext>
            </p:extLst>
          </p:nvPr>
        </p:nvGraphicFramePr>
        <p:xfrm>
          <a:off x="152121" y="3572303"/>
          <a:ext cx="6597680" cy="53695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800">
                  <a:extLst>
                    <a:ext uri="{9D8B030D-6E8A-4147-A177-3AD203B41FA5}">
                      <a16:colId xmlns:a16="http://schemas.microsoft.com/office/drawing/2014/main" val="540950854"/>
                    </a:ext>
                  </a:extLst>
                </a:gridCol>
                <a:gridCol w="743367">
                  <a:extLst>
                    <a:ext uri="{9D8B030D-6E8A-4147-A177-3AD203B41FA5}">
                      <a16:colId xmlns:a16="http://schemas.microsoft.com/office/drawing/2014/main" val="3162810299"/>
                    </a:ext>
                  </a:extLst>
                </a:gridCol>
                <a:gridCol w="1015103">
                  <a:extLst>
                    <a:ext uri="{9D8B030D-6E8A-4147-A177-3AD203B41FA5}">
                      <a16:colId xmlns:a16="http://schemas.microsoft.com/office/drawing/2014/main" val="3552089949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3562525389"/>
                    </a:ext>
                  </a:extLst>
                </a:gridCol>
                <a:gridCol w="570230">
                  <a:extLst>
                    <a:ext uri="{9D8B030D-6E8A-4147-A177-3AD203B41FA5}">
                      <a16:colId xmlns:a16="http://schemas.microsoft.com/office/drawing/2014/main" val="1266195643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4286820527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818187212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1200509879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1802158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20511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320511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  <a:endParaRPr kumimoji="1" lang="en-US" altLang="ja-JP" sz="800" b="0" spc="100" baseline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　名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  <a:endParaRPr kumimoji="1" lang="en-US" altLang="ja-JP" sz="800" b="0" spc="100" baseline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社保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後保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精神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結核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自立等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病　　　院　　　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未使用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中止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１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2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3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4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5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6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9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080088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327898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12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9444279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517899" y="4197531"/>
            <a:ext cx="61674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DF01951F-DB0F-42D2-9F7E-0F76227ED795}"/>
              </a:ext>
            </a:extLst>
          </p:cNvPr>
          <p:cNvSpPr/>
          <p:nvPr/>
        </p:nvSpPr>
        <p:spPr>
          <a:xfrm>
            <a:off x="3431899" y="1955101"/>
            <a:ext cx="756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spc="3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所在地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10AC736C-3CE7-49E7-A633-1B414BDD9DEE}"/>
              </a:ext>
            </a:extLst>
          </p:cNvPr>
          <p:cNvSpPr/>
          <p:nvPr/>
        </p:nvSpPr>
        <p:spPr>
          <a:xfrm>
            <a:off x="3423798" y="2426030"/>
            <a:ext cx="756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spc="3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調剤薬局名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104989D-DBF7-4D15-A3AD-B267D37B2EE1}"/>
              </a:ext>
            </a:extLst>
          </p:cNvPr>
          <p:cNvSpPr/>
          <p:nvPr/>
        </p:nvSpPr>
        <p:spPr>
          <a:xfrm>
            <a:off x="557454" y="3163579"/>
            <a:ext cx="4315113" cy="40872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下記のとおり調剤券を受領し、転帰の状況について報告します。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55DB8DC3-E30A-461B-9CD6-D76220F98B78}"/>
              </a:ext>
            </a:extLst>
          </p:cNvPr>
          <p:cNvSpPr/>
          <p:nvPr/>
        </p:nvSpPr>
        <p:spPr>
          <a:xfrm>
            <a:off x="5794376" y="9061393"/>
            <a:ext cx="8370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薬局名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1237C36-C3BF-4557-932D-B974898F203F}"/>
              </a:ext>
            </a:extLst>
          </p:cNvPr>
          <p:cNvSpPr/>
          <p:nvPr/>
        </p:nvSpPr>
        <p:spPr>
          <a:xfrm>
            <a:off x="152121" y="9214617"/>
            <a:ext cx="6028380" cy="40872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・調剤なしの場合は、未使用の欄に「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×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」印を、来月以降不要な調剤券がある場合は、中止の欄に「〇」印を記入してください。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006207D6-8E2E-48CE-B09C-364C8104C61F}"/>
              </a:ext>
            </a:extLst>
          </p:cNvPr>
          <p:cNvSpPr/>
          <p:nvPr/>
        </p:nvSpPr>
        <p:spPr>
          <a:xfrm>
            <a:off x="1369942" y="4057204"/>
            <a:ext cx="61674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87F35C2A-D48B-4844-AFE6-5FC82429A157}"/>
              </a:ext>
            </a:extLst>
          </p:cNvPr>
          <p:cNvSpPr/>
          <p:nvPr/>
        </p:nvSpPr>
        <p:spPr>
          <a:xfrm>
            <a:off x="1369941" y="4267694"/>
            <a:ext cx="61674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E2E66D91-5414-40D5-A9B1-6D88CB058416}"/>
              </a:ext>
            </a:extLst>
          </p:cNvPr>
          <p:cNvSpPr/>
          <p:nvPr/>
        </p:nvSpPr>
        <p:spPr>
          <a:xfrm>
            <a:off x="2247885" y="4181264"/>
            <a:ext cx="1451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A4FC0553-18D8-4FA8-8E47-6A2574657E29}"/>
              </a:ext>
            </a:extLst>
          </p:cNvPr>
          <p:cNvSpPr/>
          <p:nvPr/>
        </p:nvSpPr>
        <p:spPr>
          <a:xfrm>
            <a:off x="2533017" y="4181264"/>
            <a:ext cx="36120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A06CFC1C-96AE-49DE-955B-5D7BA53D10C8}"/>
              </a:ext>
            </a:extLst>
          </p:cNvPr>
          <p:cNvSpPr/>
          <p:nvPr/>
        </p:nvSpPr>
        <p:spPr>
          <a:xfrm>
            <a:off x="3059021" y="4135697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単併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74B2BF13-40FD-4B18-9CC2-31C91ECBD488}"/>
              </a:ext>
            </a:extLst>
          </p:cNvPr>
          <p:cNvSpPr/>
          <p:nvPr/>
        </p:nvSpPr>
        <p:spPr>
          <a:xfrm>
            <a:off x="3259934" y="4138847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社保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FBB96F11-952C-49D7-B1F0-219BA511F32C}"/>
              </a:ext>
            </a:extLst>
          </p:cNvPr>
          <p:cNvSpPr/>
          <p:nvPr/>
        </p:nvSpPr>
        <p:spPr>
          <a:xfrm>
            <a:off x="3490496" y="4138847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後保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9B3034C5-A82C-4B31-AB11-E5490A9AAA8A}"/>
              </a:ext>
            </a:extLst>
          </p:cNvPr>
          <p:cNvSpPr/>
          <p:nvPr/>
        </p:nvSpPr>
        <p:spPr>
          <a:xfrm>
            <a:off x="3695793" y="4138847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精神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6CC9AE29-650F-4FF3-AE90-F59DE5441EC7}"/>
              </a:ext>
            </a:extLst>
          </p:cNvPr>
          <p:cNvSpPr/>
          <p:nvPr/>
        </p:nvSpPr>
        <p:spPr>
          <a:xfrm>
            <a:off x="3912390" y="4132675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結核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FFF53834-5D1B-46F8-89DC-BB8E95723875}"/>
              </a:ext>
            </a:extLst>
          </p:cNvPr>
          <p:cNvSpPr/>
          <p:nvPr/>
        </p:nvSpPr>
        <p:spPr>
          <a:xfrm>
            <a:off x="4134042" y="4127367"/>
            <a:ext cx="120498" cy="30668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自立等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33AF904E-6487-459F-9E35-B11E3F311761}"/>
              </a:ext>
            </a:extLst>
          </p:cNvPr>
          <p:cNvSpPr/>
          <p:nvPr/>
        </p:nvSpPr>
        <p:spPr>
          <a:xfrm>
            <a:off x="5133975" y="1283935"/>
            <a:ext cx="831987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年　　月　　日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95659338-20FB-4F9F-9733-435DD4CF003B}"/>
              </a:ext>
            </a:extLst>
          </p:cNvPr>
          <p:cNvSpPr/>
          <p:nvPr/>
        </p:nvSpPr>
        <p:spPr>
          <a:xfrm>
            <a:off x="4755714" y="4147210"/>
            <a:ext cx="61674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病院名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1183A788-8C05-4070-8A49-DD21C2F1B7DB}"/>
              </a:ext>
            </a:extLst>
          </p:cNvPr>
          <p:cNvSpPr/>
          <p:nvPr/>
        </p:nvSpPr>
        <p:spPr>
          <a:xfrm>
            <a:off x="613942" y="1426605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7BC45DF2-115C-4770-9B18-2E07EA1DB56A}"/>
              </a:ext>
            </a:extLst>
          </p:cNvPr>
          <p:cNvSpPr/>
          <p:nvPr/>
        </p:nvSpPr>
        <p:spPr>
          <a:xfrm>
            <a:off x="613941" y="1595508"/>
            <a:ext cx="7559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14297320-165E-448E-8AC3-F861960E3A58}"/>
              </a:ext>
            </a:extLst>
          </p:cNvPr>
          <p:cNvSpPr/>
          <p:nvPr/>
        </p:nvSpPr>
        <p:spPr>
          <a:xfrm>
            <a:off x="610346" y="1764411"/>
            <a:ext cx="52789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5DB2E931-F58F-49DB-BBE1-C20D4B35CA2D}"/>
              </a:ext>
            </a:extLst>
          </p:cNvPr>
          <p:cNvSpPr/>
          <p:nvPr/>
        </p:nvSpPr>
        <p:spPr>
          <a:xfrm>
            <a:off x="613940" y="1247811"/>
            <a:ext cx="98625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宛先福祉事務所名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CC936ECD-D5B4-4E99-92C1-B4CC20D40790}"/>
              </a:ext>
            </a:extLst>
          </p:cNvPr>
          <p:cNvSpPr/>
          <p:nvPr/>
        </p:nvSpPr>
        <p:spPr>
          <a:xfrm>
            <a:off x="1204070" y="1758772"/>
            <a:ext cx="29135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7D551FE4-8FED-42C7-B8D2-2CC803F69F96}"/>
              </a:ext>
            </a:extLst>
          </p:cNvPr>
          <p:cNvGrpSpPr/>
          <p:nvPr/>
        </p:nvGrpSpPr>
        <p:grpSpPr>
          <a:xfrm>
            <a:off x="4396829" y="174837"/>
            <a:ext cx="2234607" cy="365760"/>
            <a:chOff x="3645000" y="1370007"/>
            <a:chExt cx="2234607" cy="365760"/>
          </a:xfrm>
        </p:grpSpPr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34C62CBF-E8CE-4602-8192-F5E02382C39E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BD907EB1-70EA-48B3-9625-9A5A57CC246B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A51DD4E1-8979-41B5-AC1E-29515D1B8090}"/>
              </a:ext>
            </a:extLst>
          </p:cNvPr>
          <p:cNvSpPr/>
          <p:nvPr/>
        </p:nvSpPr>
        <p:spPr>
          <a:xfrm>
            <a:off x="611336" y="603007"/>
            <a:ext cx="52591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EEBF05C-4134-8080-7BD3-D8F48D92A09E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B51AD51-FAD1-40D0-A844-468A088D02C3}"/>
</file>

<file path=customXml/itemProps2.xml><?xml version="1.0" encoding="utf-8"?>
<ds:datastoreItem xmlns:ds="http://schemas.openxmlformats.org/officeDocument/2006/customXml" ds:itemID="{60FDE2E1-6CA2-47E7-A0EA-A9AE59423179}"/>
</file>

<file path=customXml/itemProps3.xml><?xml version="1.0" encoding="utf-8"?>
<ds:datastoreItem xmlns:ds="http://schemas.openxmlformats.org/officeDocument/2006/customXml" ds:itemID="{F978094B-450A-4C45-AB0F-D0816896797E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660</TotalTime>
  <Words>146</Words>
  <PresentationFormat>A4 210 x 297 mm</PresentationFormat>
  <Paragraphs>55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2025-01-24T02:06:03Z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