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AAA548D-8647-4F16-BC54-34F75E24D0EF}"/>
</file>

<file path=customXml/itemProps2.xml><?xml version="1.0" encoding="utf-8"?>
<ds:datastoreItem xmlns:ds="http://schemas.openxmlformats.org/officeDocument/2006/customXml" ds:itemID="{25A77EF8-0446-4805-ADA8-69397925E536}"/>
</file>

<file path=customXml/itemProps3.xml><?xml version="1.0" encoding="utf-8"?>
<ds:datastoreItem xmlns:ds="http://schemas.openxmlformats.org/officeDocument/2006/customXml" ds:itemID="{9DC46272-30FA-4AD2-9572-838C670754A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