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64" y="32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6347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特記事項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55744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900" spc="80" dirty="0">
                  <a:solidFill>
                    <a:schemeClr val="tx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特記事項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5F03BF5-63E8-4BFE-A8BA-F7C83CBF4B71}"/>
</file>

<file path=customXml/itemProps2.xml><?xml version="1.0" encoding="utf-8"?>
<ds:datastoreItem xmlns:ds="http://schemas.openxmlformats.org/officeDocument/2006/customXml" ds:itemID="{9939DAA6-EABA-4F2C-A621-DD33ECCC7D73}"/>
</file>

<file path=customXml/itemProps3.xml><?xml version="1.0" encoding="utf-8"?>
<ds:datastoreItem xmlns:ds="http://schemas.openxmlformats.org/officeDocument/2006/customXml" ds:itemID="{A8BC0602-CCBF-4D45-B01A-6623F87F4DA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190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