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1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C2C1A1-318F-44CE-A0A8-CB8DFCC7B0CF}" v="1" dt="2022-08-17T07:17:36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DECE4DD-B957-4EC3-AD6F-CAF1F1AF96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142416"/>
              </p:ext>
            </p:extLst>
          </p:nvPr>
        </p:nvGraphicFramePr>
        <p:xfrm>
          <a:off x="549096" y="1466424"/>
          <a:ext cx="5757732" cy="5569716"/>
        </p:xfrm>
        <a:graphic>
          <a:graphicData uri="http://schemas.openxmlformats.org/drawingml/2006/table">
            <a:tbl>
              <a:tblPr/>
              <a:tblGrid>
                <a:gridCol w="100457">
                  <a:extLst>
                    <a:ext uri="{9D8B030D-6E8A-4147-A177-3AD203B41FA5}">
                      <a16:colId xmlns:a16="http://schemas.microsoft.com/office/drawing/2014/main" val="1356112933"/>
                    </a:ext>
                  </a:extLst>
                </a:gridCol>
                <a:gridCol w="85236">
                  <a:extLst>
                    <a:ext uri="{9D8B030D-6E8A-4147-A177-3AD203B41FA5}">
                      <a16:colId xmlns:a16="http://schemas.microsoft.com/office/drawing/2014/main" val="597335739"/>
                    </a:ext>
                  </a:extLst>
                </a:gridCol>
                <a:gridCol w="158295">
                  <a:extLst>
                    <a:ext uri="{9D8B030D-6E8A-4147-A177-3AD203B41FA5}">
                      <a16:colId xmlns:a16="http://schemas.microsoft.com/office/drawing/2014/main" val="163412888"/>
                    </a:ext>
                  </a:extLst>
                </a:gridCol>
                <a:gridCol w="173515">
                  <a:extLst>
                    <a:ext uri="{9D8B030D-6E8A-4147-A177-3AD203B41FA5}">
                      <a16:colId xmlns:a16="http://schemas.microsoft.com/office/drawing/2014/main" val="2670925114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285303896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7205060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16457183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80273212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87957445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4029390448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2595216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1508163823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837181929"/>
                    </a:ext>
                  </a:extLst>
                </a:gridCol>
                <a:gridCol w="466361">
                  <a:extLst>
                    <a:ext uri="{9D8B030D-6E8A-4147-A177-3AD203B41FA5}">
                      <a16:colId xmlns:a16="http://schemas.microsoft.com/office/drawing/2014/main" val="1636288388"/>
                    </a:ext>
                  </a:extLst>
                </a:gridCol>
                <a:gridCol w="311890">
                  <a:extLst>
                    <a:ext uri="{9D8B030D-6E8A-4147-A177-3AD203B41FA5}">
                      <a16:colId xmlns:a16="http://schemas.microsoft.com/office/drawing/2014/main" val="3992325693"/>
                    </a:ext>
                  </a:extLst>
                </a:gridCol>
                <a:gridCol w="596651">
                  <a:extLst>
                    <a:ext uri="{9D8B030D-6E8A-4147-A177-3AD203B41FA5}">
                      <a16:colId xmlns:a16="http://schemas.microsoft.com/office/drawing/2014/main" val="3386141495"/>
                    </a:ext>
                  </a:extLst>
                </a:gridCol>
                <a:gridCol w="529099">
                  <a:extLst>
                    <a:ext uri="{9D8B030D-6E8A-4147-A177-3AD203B41FA5}">
                      <a16:colId xmlns:a16="http://schemas.microsoft.com/office/drawing/2014/main" val="2644681992"/>
                    </a:ext>
                  </a:extLst>
                </a:gridCol>
                <a:gridCol w="440267">
                  <a:extLst>
                    <a:ext uri="{9D8B030D-6E8A-4147-A177-3AD203B41FA5}">
                      <a16:colId xmlns:a16="http://schemas.microsoft.com/office/drawing/2014/main" val="349446537"/>
                    </a:ext>
                  </a:extLst>
                </a:gridCol>
                <a:gridCol w="199583">
                  <a:extLst>
                    <a:ext uri="{9D8B030D-6E8A-4147-A177-3AD203B41FA5}">
                      <a16:colId xmlns:a16="http://schemas.microsoft.com/office/drawing/2014/main" val="2953973364"/>
                    </a:ext>
                  </a:extLst>
                </a:gridCol>
                <a:gridCol w="179723">
                  <a:extLst>
                    <a:ext uri="{9D8B030D-6E8A-4147-A177-3AD203B41FA5}">
                      <a16:colId xmlns:a16="http://schemas.microsoft.com/office/drawing/2014/main" val="2835962401"/>
                    </a:ext>
                  </a:extLst>
                </a:gridCol>
                <a:gridCol w="295162">
                  <a:extLst>
                    <a:ext uri="{9D8B030D-6E8A-4147-A177-3AD203B41FA5}">
                      <a16:colId xmlns:a16="http://schemas.microsoft.com/office/drawing/2014/main" val="816933001"/>
                    </a:ext>
                  </a:extLst>
                </a:gridCol>
                <a:gridCol w="178972">
                  <a:extLst>
                    <a:ext uri="{9D8B030D-6E8A-4147-A177-3AD203B41FA5}">
                      <a16:colId xmlns:a16="http://schemas.microsoft.com/office/drawing/2014/main" val="3998238961"/>
                    </a:ext>
                  </a:extLst>
                </a:gridCol>
                <a:gridCol w="359841">
                  <a:extLst>
                    <a:ext uri="{9D8B030D-6E8A-4147-A177-3AD203B41FA5}">
                      <a16:colId xmlns:a16="http://schemas.microsoft.com/office/drawing/2014/main" val="1426328387"/>
                    </a:ext>
                  </a:extLst>
                </a:gridCol>
              </a:tblGrid>
              <a:tr h="175536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5889"/>
                  </a:ext>
                </a:extLst>
              </a:tr>
              <a:tr h="205740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3054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635674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498398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674333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13498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59641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053746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921374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75039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62069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取引金融機関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銀行・信金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本支店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12171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信組・労金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8506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202366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17136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次のとおり請求します。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名義人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62445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8787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受診者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16">
                  <a:txBody>
                    <a:bodyPr/>
                    <a:lstStyle/>
                    <a:p>
                      <a:pPr algn="r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8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0745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請求額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診察料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gridSpan="9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身体障害者手帳診断書料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精神障害者保健福祉手帳診断書料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（診断書等作成日　　　　年　　月　　日）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　　　　身体障碍者手帳診断書料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　　　　　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精神保健福祉手帳診断書料　　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（診断書等作成日　　　　年　　月　　日）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3559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4488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文書料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15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910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6720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435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8478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450423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この請求書により直接福祉事務所あて請求して下さい。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10788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471F52F-CEA4-42E0-AE3C-72B22A3310B7}"/>
              </a:ext>
            </a:extLst>
          </p:cNvPr>
          <p:cNvSpPr/>
          <p:nvPr/>
        </p:nvSpPr>
        <p:spPr>
          <a:xfrm>
            <a:off x="548349" y="46727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CCCB926-1730-40F6-80F7-FD05C4C4B7E0}"/>
              </a:ext>
            </a:extLst>
          </p:cNvPr>
          <p:cNvSpPr txBox="1"/>
          <p:nvPr/>
        </p:nvSpPr>
        <p:spPr>
          <a:xfrm>
            <a:off x="2455962" y="1200465"/>
            <a:ext cx="1944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検診料請求書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C7F273-C474-4484-8CB2-BCDA7C01B981}"/>
              </a:ext>
            </a:extLst>
          </p:cNvPr>
          <p:cNvSpPr/>
          <p:nvPr/>
        </p:nvSpPr>
        <p:spPr>
          <a:xfrm>
            <a:off x="549096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9539814-36CF-42CE-80FE-408FCC01E23C}"/>
              </a:ext>
            </a:extLst>
          </p:cNvPr>
          <p:cNvSpPr/>
          <p:nvPr/>
        </p:nvSpPr>
        <p:spPr>
          <a:xfrm>
            <a:off x="1809543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0B3057-31D0-4247-96DE-7985FB0DC4D6}"/>
              </a:ext>
            </a:extLst>
          </p:cNvPr>
          <p:cNvSpPr/>
          <p:nvPr/>
        </p:nvSpPr>
        <p:spPr>
          <a:xfrm>
            <a:off x="549096" y="6335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E3268E7-B6A2-483E-A05D-519171F40A3A}"/>
              </a:ext>
            </a:extLst>
          </p:cNvPr>
          <p:cNvSpPr/>
          <p:nvPr/>
        </p:nvSpPr>
        <p:spPr>
          <a:xfrm>
            <a:off x="2714329" y="3483186"/>
            <a:ext cx="86707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金融機関コード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16C9C4A-E912-47FA-8CE8-B88BD357B823}"/>
              </a:ext>
            </a:extLst>
          </p:cNvPr>
          <p:cNvGrpSpPr/>
          <p:nvPr/>
        </p:nvGrpSpPr>
        <p:grpSpPr>
          <a:xfrm>
            <a:off x="4033168" y="422266"/>
            <a:ext cx="2234607" cy="365760"/>
            <a:chOff x="3645000" y="1370007"/>
            <a:chExt cx="2234607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5240456-8ED6-49CB-A318-BDD9EF831F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66854D8-F812-43F8-9651-58AE87C05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79C0B4F-D926-4CE8-A4AD-5DA739AE86C1}"/>
              </a:ext>
            </a:extLst>
          </p:cNvPr>
          <p:cNvGrpSpPr/>
          <p:nvPr/>
        </p:nvGrpSpPr>
        <p:grpSpPr>
          <a:xfrm>
            <a:off x="549096" y="871770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6412E74-E704-45DC-A3FB-02AF7D395BB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20ED9E25-786B-4201-B806-1503567969CD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4C8229A0-B1BF-421A-9BD8-3C98F8E80EA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2FBCB03B-9EB5-4DBA-AFBE-D9C3A1061AE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6E5F56-C5E1-44D2-83B0-2F615F7BE4EC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3F2EAD7D-1831-43C2-A24D-0B1274658DBC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A54BF221-3DFE-4645-A69D-95B807930F9A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EE85B62D-FC30-48F4-B1AF-2433AF4ABD2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D0258406-85E3-4935-8C89-2C02B4B64C9D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C472A421-FC8D-48C8-A3EB-F6DCAAC653C9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5A3C3489-A692-40B3-9E5D-7F9C29AD335E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AD3F2582-65D0-4C7D-9534-0A32F32A90C5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070D3F0-920E-4710-8771-6560C87CF37E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E66AA5A-FF21-41FC-A39D-4002D5D0D358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C26D900-EF51-47CB-8BCE-11BC12C073E6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E079347C-9164-4A02-AA5C-48EF48662774}"/>
              </a:ext>
            </a:extLst>
          </p:cNvPr>
          <p:cNvSpPr/>
          <p:nvPr/>
        </p:nvSpPr>
        <p:spPr>
          <a:xfrm>
            <a:off x="4298581" y="2464329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医療機関の名称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35151A2-4E10-417E-BB6F-92AA318653FF}"/>
              </a:ext>
            </a:extLst>
          </p:cNvPr>
          <p:cNvSpPr/>
          <p:nvPr/>
        </p:nvSpPr>
        <p:spPr>
          <a:xfrm>
            <a:off x="4298581" y="2755557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医療機関の所在地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724BD8-68E8-4010-B8D1-D765D1D6A95E}"/>
              </a:ext>
            </a:extLst>
          </p:cNvPr>
          <p:cNvSpPr/>
          <p:nvPr/>
        </p:nvSpPr>
        <p:spPr>
          <a:xfrm>
            <a:off x="1926245" y="4061240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2BCEC598-CA82-4273-95AD-35D031E98540}"/>
              </a:ext>
            </a:extLst>
          </p:cNvPr>
          <p:cNvSpPr/>
          <p:nvPr/>
        </p:nvSpPr>
        <p:spPr>
          <a:xfrm>
            <a:off x="1926245" y="4366243"/>
            <a:ext cx="529717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5BF3084-0117-4430-A74E-70E56EAD7FF7}"/>
              </a:ext>
            </a:extLst>
          </p:cNvPr>
          <p:cNvSpPr/>
          <p:nvPr/>
        </p:nvSpPr>
        <p:spPr>
          <a:xfrm>
            <a:off x="4419738" y="4061239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D4A063D-D46A-4444-8961-1A18B22ADEAB}"/>
              </a:ext>
            </a:extLst>
          </p:cNvPr>
          <p:cNvSpPr/>
          <p:nvPr/>
        </p:nvSpPr>
        <p:spPr>
          <a:xfrm>
            <a:off x="5315286" y="405512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BACA9D-1336-4F06-A3CD-24BEC8A1EB50}"/>
              </a:ext>
            </a:extLst>
          </p:cNvPr>
          <p:cNvSpPr/>
          <p:nvPr/>
        </p:nvSpPr>
        <p:spPr>
          <a:xfrm>
            <a:off x="5891286" y="406123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2DAFAE0-13D2-42AC-8718-766C167C5B41}"/>
              </a:ext>
            </a:extLst>
          </p:cNvPr>
          <p:cNvSpPr/>
          <p:nvPr/>
        </p:nvSpPr>
        <p:spPr>
          <a:xfrm>
            <a:off x="3581401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銀行名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3E860D6-1D91-4D74-BE0E-4E709C886D35}"/>
              </a:ext>
            </a:extLst>
          </p:cNvPr>
          <p:cNvSpPr/>
          <p:nvPr/>
        </p:nvSpPr>
        <p:spPr>
          <a:xfrm>
            <a:off x="4664227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2B09552-CF11-40EE-92F9-91835B6E3248}"/>
              </a:ext>
            </a:extLst>
          </p:cNvPr>
          <p:cNvSpPr/>
          <p:nvPr/>
        </p:nvSpPr>
        <p:spPr>
          <a:xfrm>
            <a:off x="5924902" y="3177965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8E9CE8A-470D-49D5-BAE0-5C36B55BF728}"/>
              </a:ext>
            </a:extLst>
          </p:cNvPr>
          <p:cNvSpPr/>
          <p:nvPr/>
        </p:nvSpPr>
        <p:spPr>
          <a:xfrm>
            <a:off x="5252387" y="3603475"/>
            <a:ext cx="947830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口座名義フリガナ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B710F1B-2FE6-4EAD-8255-055FBE2CF3C8}"/>
              </a:ext>
            </a:extLst>
          </p:cNvPr>
          <p:cNvSpPr/>
          <p:nvPr/>
        </p:nvSpPr>
        <p:spPr>
          <a:xfrm>
            <a:off x="5248654" y="3745388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6639" y="804854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71567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895323C-61CB-41DB-9FC8-F62307F133FC}"/>
</file>

<file path=customXml/itemProps2.xml><?xml version="1.0" encoding="utf-8"?>
<ds:datastoreItem xmlns:ds="http://schemas.openxmlformats.org/officeDocument/2006/customXml" ds:itemID="{27ACD879-DC75-40C0-9239-308C2389E10B}"/>
</file>

<file path=customXml/itemProps3.xml><?xml version="1.0" encoding="utf-8"?>
<ds:datastoreItem xmlns:ds="http://schemas.openxmlformats.org/officeDocument/2006/customXml" ds:itemID="{A47AD345-851E-4AFF-A63A-271B50E7AB0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205</Words>
  <PresentationFormat>A4 210 x 297 mm</PresentationFormat>
  <Paragraphs>75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91628a92-e404-4d79-8bb7-d48cdc9736c2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