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1B6E16D-733B-46BA-97F4-F185468BDDC4}"/>
</file>

<file path=customXml/itemProps2.xml><?xml version="1.0" encoding="utf-8"?>
<ds:datastoreItem xmlns:ds="http://schemas.openxmlformats.org/officeDocument/2006/customXml" ds:itemID="{BA6D7690-2DF1-4621-8010-00A12F84495A}"/>
</file>

<file path=customXml/itemProps3.xml><?xml version="1.0" encoding="utf-8"?>
<ds:datastoreItem xmlns:ds="http://schemas.openxmlformats.org/officeDocument/2006/customXml" ds:itemID="{323C1136-671E-4A31-8EF3-5B713566546F}"/>
</file>

<file path=docProps/app.xml><?xml version="1.0" encoding="utf-8"?>
<Properties xmlns="http://schemas.openxmlformats.org/officeDocument/2006/extended-properties" xmlns:vt="http://schemas.openxmlformats.org/officeDocument/2006/docPropsVTypes">
  <Template>Office Theme</Template>
  <TotalTime>929</TotalTime>
  <Words>370</Words>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