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12338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5300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32397"/>
              </p:ext>
            </p:extLst>
          </p:nvPr>
        </p:nvGraphicFramePr>
        <p:xfrm>
          <a:off x="552281" y="2161380"/>
          <a:ext cx="5759999" cy="5395076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勤め先（会社名）等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  <a:tr h="195683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174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1271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59717"/>
                  </a:ext>
                </a:extLst>
              </a:tr>
              <a:tr h="11740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7916863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49000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797357" y="7966076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8D0CFBC-9882-46AF-85D8-731D8CC093AF}"/>
              </a:ext>
            </a:extLst>
          </p:cNvPr>
          <p:cNvSpPr/>
          <p:nvPr/>
        </p:nvSpPr>
        <p:spPr>
          <a:xfrm>
            <a:off x="4544905" y="1328048"/>
            <a:ext cx="1527281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A831003-E4CB-49C5-83D2-F884920DF3DB}"/>
              </a:ext>
            </a:extLst>
          </p:cNvPr>
          <p:cNvSpPr/>
          <p:nvPr/>
        </p:nvSpPr>
        <p:spPr>
          <a:xfrm>
            <a:off x="580856" y="767038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EE73752-93D8-4A06-A421-6339BC2E3F69}"/>
              </a:ext>
            </a:extLst>
          </p:cNvPr>
          <p:cNvGrpSpPr/>
          <p:nvPr/>
        </p:nvGrpSpPr>
        <p:grpSpPr>
          <a:xfrm>
            <a:off x="552281" y="1035741"/>
            <a:ext cx="1527587" cy="296099"/>
            <a:chOff x="4074450" y="1176404"/>
            <a:chExt cx="1527587" cy="296099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0000D-CE7E-4EF3-B5C4-C14FCA4C418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2B94ABC-615F-4797-AE41-1A99CC19B9B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C1B55C-E184-4D49-85C2-6B2AC545F5E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565939A-FF21-4D14-9BC0-280E29D3920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325B5C-14EE-4157-B682-9DE6761A42B8}"/>
              </a:ext>
            </a:extLst>
          </p:cNvPr>
          <p:cNvSpPr/>
          <p:nvPr/>
        </p:nvSpPr>
        <p:spPr>
          <a:xfrm>
            <a:off x="4670370" y="1699434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A12125-05B4-4305-B5A1-4E5AE94E8A05}"/>
              </a:ext>
            </a:extLst>
          </p:cNvPr>
          <p:cNvGrpSpPr/>
          <p:nvPr/>
        </p:nvGrpSpPr>
        <p:grpSpPr>
          <a:xfrm>
            <a:off x="5260283" y="2143757"/>
            <a:ext cx="1039810" cy="133347"/>
            <a:chOff x="5260283" y="2143757"/>
            <a:chExt cx="1039810" cy="133347"/>
          </a:xfrm>
          <a:noFill/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41CA335-3B9E-4645-B15C-24210805ABD1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B36CE38-A7DF-4248-86E7-3A65E544F19A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D2A1EA0-AEE6-4E0F-9302-CCC9BC84F4FC}"/>
              </a:ext>
            </a:extLst>
          </p:cNvPr>
          <p:cNvSpPr/>
          <p:nvPr/>
        </p:nvSpPr>
        <p:spPr>
          <a:xfrm>
            <a:off x="4810124" y="7966076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C0623B-5DD6-4452-9CD3-66DBBDFA614F}"/>
              </a:ext>
            </a:extLst>
          </p:cNvPr>
          <p:cNvSpPr/>
          <p:nvPr/>
        </p:nvSpPr>
        <p:spPr>
          <a:xfrm>
            <a:off x="549000" y="8257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403597-7122-415A-817E-5FFE2F8A12D5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755E858-7E88-431C-AD0A-D380219AA24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AFBF6C0-4434-4404-952E-70EEF1E6581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3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83450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農業収入については、前１年間の総収入のみを当月分の欄に記入して下さい。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不実の申告をして不正に保護を受けた場合、生活保護法第８５条又は刑法の規定によって処罰されることがありま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553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BCFB865-7BDF-4660-8E97-34CAB6681770}"/>
</file>

<file path=customXml/itemProps2.xml><?xml version="1.0" encoding="utf-8"?>
<ds:datastoreItem xmlns:ds="http://schemas.openxmlformats.org/officeDocument/2006/customXml" ds:itemID="{73A9F2C7-1481-427B-9AAA-6483D3D9948A}"/>
</file>

<file path=customXml/itemProps3.xml><?xml version="1.0" encoding="utf-8"?>
<ds:datastoreItem xmlns:ds="http://schemas.openxmlformats.org/officeDocument/2006/customXml" ds:itemID="{75DEF629-B067-48D3-BB31-B0422C0BA73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683</Words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8b4726ab-30d1-48bf-8464-d0d0bac2dfb9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