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BB608A-4130-4392-A646-D6152C31553A}"/>
</file>

<file path=customXml/itemProps2.xml><?xml version="1.0" encoding="utf-8"?>
<ds:datastoreItem xmlns:ds="http://schemas.openxmlformats.org/officeDocument/2006/customXml" ds:itemID="{7895F494-FBAA-4558-9508-64B1C967278A}"/>
</file>

<file path=customXml/itemProps3.xml><?xml version="1.0" encoding="utf-8"?>
<ds:datastoreItem xmlns:ds="http://schemas.openxmlformats.org/officeDocument/2006/customXml" ds:itemID="{28FE3AA1-23AB-4664-B1B0-4707D5F2CB0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153</Words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