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383DF9-4551-4BC3-8914-C73DE936EE95}"/>
</file>

<file path=customXml/itemProps2.xml><?xml version="1.0" encoding="utf-8"?>
<ds:datastoreItem xmlns:ds="http://schemas.openxmlformats.org/officeDocument/2006/customXml" ds:itemID="{62D433DD-63F7-4746-991F-208A23700536}"/>
</file>

<file path=customXml/itemProps3.xml><?xml version="1.0" encoding="utf-8"?>
<ds:datastoreItem xmlns:ds="http://schemas.openxmlformats.org/officeDocument/2006/customXml" ds:itemID="{D02BB298-76AA-4F90-8BA5-3261E5ED3C6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65</Words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