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3F163F-7C27-4866-9F93-066C3D40F790}"/>
</file>

<file path=customXml/itemProps2.xml><?xml version="1.0" encoding="utf-8"?>
<ds:datastoreItem xmlns:ds="http://schemas.openxmlformats.org/officeDocument/2006/customXml" ds:itemID="{C8D04679-C993-4AE9-8A62-FB146A6BC73B}"/>
</file>

<file path=customXml/itemProps3.xml><?xml version="1.0" encoding="utf-8"?>
<ds:datastoreItem xmlns:ds="http://schemas.openxmlformats.org/officeDocument/2006/customXml" ds:itemID="{6CC61713-9C9F-42C7-A1D0-FFDF59B067B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