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639923-9514-4548-AAC1-43E9423C88A0}"/>
</file>

<file path=customXml/itemProps2.xml><?xml version="1.0" encoding="utf-8"?>
<ds:datastoreItem xmlns:ds="http://schemas.openxmlformats.org/officeDocument/2006/customXml" ds:itemID="{3BD7063D-C25C-4232-850D-99D9A7AD8CFF}"/>
</file>

<file path=customXml/itemProps3.xml><?xml version="1.0" encoding="utf-8"?>
<ds:datastoreItem xmlns:ds="http://schemas.openxmlformats.org/officeDocument/2006/customXml" ds:itemID="{A4874E7F-725F-452C-B265-73719AFB75C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