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0" d="100"/>
          <a:sy n="70" d="100"/>
        </p:scale>
        <p:origin x="3690" y="72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生活保護法介護券送付書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74B18DC-D610-4C22-931C-CF7DEAE3AF34}"/>
              </a:ext>
            </a:extLst>
          </p:cNvPr>
          <p:cNvSpPr/>
          <p:nvPr/>
        </p:nvSpPr>
        <p:spPr>
          <a:xfrm>
            <a:off x="5837794" y="1146506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7595805"/>
              </p:ext>
            </p:extLst>
          </p:nvPr>
        </p:nvGraphicFramePr>
        <p:xfrm>
          <a:off x="356135" y="3262407"/>
          <a:ext cx="6268079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3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36985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00595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3198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490887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702645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534706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  <a:gridCol w="564701">
                  <a:extLst>
                    <a:ext uri="{9D8B030D-6E8A-4147-A177-3AD203B41FA5}">
                      <a16:colId xmlns:a16="http://schemas.microsoft.com/office/drawing/2014/main" val="3104198905"/>
                    </a:ext>
                  </a:extLst>
                </a:gridCol>
                <a:gridCol w="673674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サービス別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4114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FDCD3A54-1DD4-43A5-A70A-EF7BDC004C5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FB02BAB3-B2CF-41BC-A5D2-F53E0F69DBC3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DEE38FDF-1217-495E-8699-804355F6A0DB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下記のとおり生活保護法介護券を送付しますので、ご確認の上、受領書を返送願います。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52" name="表 4">
            <a:extLst>
              <a:ext uri="{FF2B5EF4-FFF2-40B4-BE49-F238E27FC236}">
                <a16:creationId xmlns:a16="http://schemas.microsoft.com/office/drawing/2014/main" id="{49C6995C-C132-4597-B1C4-F29569070E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5420835"/>
              </p:ext>
            </p:extLst>
          </p:nvPr>
        </p:nvGraphicFramePr>
        <p:xfrm>
          <a:off x="354449" y="7587177"/>
          <a:ext cx="2831413" cy="886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1413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送付枚数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枚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</a:tbl>
          </a:graphicData>
        </a:graphic>
      </p:graphicFrame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301622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9824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25E022DC-AC34-40BE-AA92-8B0BE90CBCE3}"/>
              </a:ext>
            </a:extLst>
          </p:cNvPr>
          <p:cNvSpPr/>
          <p:nvPr/>
        </p:nvSpPr>
        <p:spPr>
          <a:xfrm>
            <a:off x="15872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33986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BC41E194-F027-4DE0-862B-8F0F826A53AE}"/>
              </a:ext>
            </a:extLst>
          </p:cNvPr>
          <p:cNvSpPr/>
          <p:nvPr/>
        </p:nvSpPr>
        <p:spPr>
          <a:xfrm>
            <a:off x="3752149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単・併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233657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ABAF414-E374-4371-8DC7-FEB5D7CE3E66}"/>
              </a:ext>
            </a:extLst>
          </p:cNvPr>
          <p:cNvSpPr/>
          <p:nvPr/>
        </p:nvSpPr>
        <p:spPr>
          <a:xfrm>
            <a:off x="1329249" y="8126615"/>
            <a:ext cx="1039528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送付枚数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F4A126A5-D486-4E75-A0F9-7DB1A4E5DF62}"/>
              </a:ext>
            </a:extLst>
          </p:cNvPr>
          <p:cNvSpPr/>
          <p:nvPr/>
        </p:nvSpPr>
        <p:spPr>
          <a:xfrm>
            <a:off x="6012969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488E3C1B-353C-4590-9AE7-2D4834B4EEED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139A0506-8B0D-46DC-A480-D72A2EF3DDF0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0B14BB92-6EAD-4313-A27F-CB58254096C4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5629F6C-C0DB-4A08-8DEA-05BD8601FC86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703CF7CF-1F83-4CAF-AB01-C1319DEF1E17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E2593701-0530-463B-93CD-AE3BE488C4D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253FCD56-BDC1-43BD-B0D6-2B479A106412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BAAD8104-6293-45AE-B948-DB4183A32DBD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C3EA0F54-0124-449D-A6F8-268BB01B8490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9721E011-1B04-4BDE-80BE-77362CA20064}"/>
              </a:ext>
            </a:extLst>
          </p:cNvPr>
          <p:cNvSpPr/>
          <p:nvPr/>
        </p:nvSpPr>
        <p:spPr>
          <a:xfrm>
            <a:off x="4870982" y="3809332"/>
            <a:ext cx="48755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サービス別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C7CB41A2-BC31-4C8C-B3A0-60DF56BEE977}"/>
              </a:ext>
            </a:extLst>
          </p:cNvPr>
          <p:cNvSpPr/>
          <p:nvPr/>
        </p:nvSpPr>
        <p:spPr>
          <a:xfrm>
            <a:off x="5435533" y="3809332"/>
            <a:ext cx="468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  <a:endParaRPr kumimoji="1" lang="en-US" altLang="ja-JP" sz="6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D23C2F2-574A-B7D5-04C0-DB4B0CBD9C9E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EAACED5-02E3-40CF-9FF6-5434577557D6}"/>
</file>

<file path=customXml/itemProps2.xml><?xml version="1.0" encoding="utf-8"?>
<ds:datastoreItem xmlns:ds="http://schemas.openxmlformats.org/officeDocument/2006/customXml" ds:itemID="{18AAFD93-535F-4FE0-97CE-7F0063C39B1B}"/>
</file>

<file path=customXml/itemProps3.xml><?xml version="1.0" encoding="utf-8"?>
<ds:datastoreItem xmlns:ds="http://schemas.openxmlformats.org/officeDocument/2006/customXml" ds:itemID="{BC1B8778-8568-411F-89F0-17583EF0FCDB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704</TotalTime>
  <Words>101</Words>
  <PresentationFormat>A4 210 x 297 mm</PresentationFormat>
  <Paragraphs>47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2022-11-24T07:25:00Z</cp:lastPrinted>
  <dcterms:created xsi:type="dcterms:W3CDTF">2022-01-20T04:34:58Z</dcterms:created>
  <dcterms:modified xsi:type="dcterms:W3CDTF">2024-10-17T04:47:25Z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