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14C79B4-3083-49DD-AC5F-1486320E19EB}"/>
</file>

<file path=customXml/itemProps2.xml><?xml version="1.0" encoding="utf-8"?>
<ds:datastoreItem xmlns:ds="http://schemas.openxmlformats.org/officeDocument/2006/customXml" ds:itemID="{BAD20CCB-DE14-4A6F-A9C6-9625DF1C5E45}"/>
</file>

<file path=customXml/itemProps3.xml><?xml version="1.0" encoding="utf-8"?>
<ds:datastoreItem xmlns:ds="http://schemas.openxmlformats.org/officeDocument/2006/customXml" ds:itemID="{3EF4AFE7-8EFE-41F8-851F-CAF6363CCCE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