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540367" y="8645518"/>
            <a:ext cx="13570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85A9F92-C356-489F-A3FB-8E218156575F}"/>
</file>

<file path=customXml/itemProps2.xml><?xml version="1.0" encoding="utf-8"?>
<ds:datastoreItem xmlns:ds="http://schemas.openxmlformats.org/officeDocument/2006/customXml" ds:itemID="{63CDA639-B1AA-4F20-99C3-EA3B7499FB7A}"/>
</file>

<file path=customXml/itemProps3.xml><?xml version="1.0" encoding="utf-8"?>
<ds:datastoreItem xmlns:ds="http://schemas.openxmlformats.org/officeDocument/2006/customXml" ds:itemID="{FF0B4293-2FE4-480B-8FD0-20990F35285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69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