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ngesInfos/changesInfo1.xml" ContentType="application/vnd.ms-powerpoint.changesinfo+xml"/>
  <Override PartName="/ppt/commentAuthors.xml" ContentType="application/vnd.openxmlformats-officedocument.presentationml.commentAuthors+xml"/>
  <Override PartName="/ppt/revisionInfo.xml" ContentType="application/vnd.ms-powerpoint.revisioninfo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3C364-F812-4B6A-99EE-0AB858EB1319}" v="12" dt="2024-01-08T09:55:50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003C364-F812-4B6A-99EE-0AB858EB1319}"/>
    <pc:docChg chg="addSld modSld">
      <pc:chgData name="Toku, Hirotoshi (JP - AB 德 寛俊)" userId="5f48ce75-beb8-4787-9ebc-c7a4e2d9b187" providerId="ADAL" clId="{1003C364-F812-4B6A-99EE-0AB858EB1319}" dt="2024-01-09T07:41:18.209" v="398" actId="207"/>
      <pc:docMkLst>
        <pc:docMk/>
      </pc:docMkLst>
      <pc:sldChg chg="addSp modSp add mod">
        <pc:chgData name="Toku, Hirotoshi (JP - AB 德 寛俊)" userId="5f48ce75-beb8-4787-9ebc-c7a4e2d9b187" providerId="ADAL" clId="{1003C364-F812-4B6A-99EE-0AB858EB1319}" dt="2024-01-09T07:41:18.209" v="398" actId="207"/>
        <pc:sldMkLst>
          <pc:docMk/>
          <pc:sldMk cId="1966119176" sldId="267"/>
        </pc:sldMkLst>
        <pc:spChg chg="add mod">
          <ac:chgData name="Toku, Hirotoshi (JP - AB 德 寛俊)" userId="5f48ce75-beb8-4787-9ebc-c7a4e2d9b187" providerId="ADAL" clId="{1003C364-F812-4B6A-99EE-0AB858EB1319}" dt="2024-01-09T06:38:04.511" v="306" actId="20577"/>
          <ac:spMkLst>
            <pc:docMk/>
            <pc:sldMk cId="1966119176" sldId="267"/>
            <ac:spMk id="35" creationId="{A49F09BB-E24F-EBE3-62E7-F0C8101511BC}"/>
          </ac:spMkLst>
        </pc:spChg>
        <pc:spChg chg="add mod">
          <ac:chgData name="Toku, Hirotoshi (JP - AB 德 寛俊)" userId="5f48ce75-beb8-4787-9ebc-c7a4e2d9b187" providerId="ADAL" clId="{1003C364-F812-4B6A-99EE-0AB858EB1319}" dt="2024-01-09T06:25:01.935" v="234" actId="207"/>
          <ac:spMkLst>
            <pc:docMk/>
            <pc:sldMk cId="1966119176" sldId="267"/>
            <ac:spMk id="56" creationId="{E50B6A82-9EDC-A90E-EBD3-0179C88B496B}"/>
          </ac:spMkLst>
        </pc:spChg>
        <pc:spChg chg="add mod">
          <ac:chgData name="Toku, Hirotoshi (JP - AB 德 寛俊)" userId="5f48ce75-beb8-4787-9ebc-c7a4e2d9b187" providerId="ADAL" clId="{1003C364-F812-4B6A-99EE-0AB858EB1319}" dt="2024-01-09T06:54:30.705" v="394" actId="20577"/>
          <ac:spMkLst>
            <pc:docMk/>
            <pc:sldMk cId="1966119176" sldId="267"/>
            <ac:spMk id="63" creationId="{AFB83E41-AFC6-70BE-A4FA-18D9FAA6489E}"/>
          </ac:spMkLst>
        </pc:spChg>
        <pc:spChg chg="add mod">
          <ac:chgData name="Toku, Hirotoshi (JP - AB 德 寛俊)" userId="5f48ce75-beb8-4787-9ebc-c7a4e2d9b187" providerId="ADAL" clId="{1003C364-F812-4B6A-99EE-0AB858EB1319}" dt="2024-01-09T06:38:45.999" v="309" actId="207"/>
          <ac:spMkLst>
            <pc:docMk/>
            <pc:sldMk cId="1966119176" sldId="267"/>
            <ac:spMk id="65" creationId="{FE88D8B9-401B-B1CD-C04E-4CE10BC77475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4.579" v="396" actId="207"/>
          <ac:spMkLst>
            <pc:docMk/>
            <pc:sldMk cId="1966119176" sldId="267"/>
            <ac:spMk id="66" creationId="{3023BA1D-4982-91A9-BEF3-0C1379EBCAC7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6.223" v="397" actId="207"/>
          <ac:spMkLst>
            <pc:docMk/>
            <pc:sldMk cId="1966119176" sldId="267"/>
            <ac:spMk id="67" creationId="{49F56799-4E9A-F633-02C7-5D9095A62A18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8.209" v="398" actId="207"/>
          <ac:spMkLst>
            <pc:docMk/>
            <pc:sldMk cId="1966119176" sldId="267"/>
            <ac:spMk id="72" creationId="{2F5A3387-DBBB-A2BE-EEA8-4FC4A2FFADD5}"/>
          </ac:spMkLst>
        </pc:spChg>
        <pc:spChg chg="add mod">
          <ac:chgData name="Toku, Hirotoshi (JP - AB 德 寛俊)" userId="5f48ce75-beb8-4787-9ebc-c7a4e2d9b187" providerId="ADAL" clId="{1003C364-F812-4B6A-99EE-0AB858EB1319}" dt="2024-01-08T09:50:48.946" v="144" actId="1076"/>
          <ac:spMkLst>
            <pc:docMk/>
            <pc:sldMk cId="1966119176" sldId="267"/>
            <ac:spMk id="73" creationId="{920C5FEA-A443-CD7E-5A85-F1B2F91B00C3}"/>
          </ac:spMkLst>
        </pc:spChg>
        <pc:spChg chg="add mod">
          <ac:chgData name="Toku, Hirotoshi (JP - AB 德 寛俊)" userId="5f48ce75-beb8-4787-9ebc-c7a4e2d9b187" providerId="ADAL" clId="{1003C364-F812-4B6A-99EE-0AB858EB1319}" dt="2024-01-09T06:47:11.412" v="341" actId="20577"/>
          <ac:spMkLst>
            <pc:docMk/>
            <pc:sldMk cId="1966119176" sldId="267"/>
            <ac:spMk id="74" creationId="{48108AE6-F24C-E0C5-308F-5AF59892CA19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2.896" v="395" actId="207"/>
          <ac:spMkLst>
            <pc:docMk/>
            <pc:sldMk cId="1966119176" sldId="267"/>
            <ac:spMk id="75" creationId="{8025B13C-3217-CEC3-2A91-38AA2E7DDCFC}"/>
          </ac:spMkLst>
        </pc:spChg>
        <pc:spChg chg="add mod">
          <ac:chgData name="Toku, Hirotoshi (JP - AB 德 寛俊)" userId="5f48ce75-beb8-4787-9ebc-c7a4e2d9b187" providerId="ADAL" clId="{1003C364-F812-4B6A-99EE-0AB858EB1319}" dt="2024-01-09T06:36:52.694" v="250" actId="14100"/>
          <ac:spMkLst>
            <pc:docMk/>
            <pc:sldMk cId="1966119176" sldId="267"/>
            <ac:spMk id="76" creationId="{89F2D211-C6A3-1531-C5E8-B615F25CED0B}"/>
          </ac:spMkLst>
        </pc:spChg>
        <pc:spChg chg="add mod">
          <ac:chgData name="Toku, Hirotoshi (JP - AB 德 寛俊)" userId="5f48ce75-beb8-4787-9ebc-c7a4e2d9b187" providerId="ADAL" clId="{1003C364-F812-4B6A-99EE-0AB858EB1319}" dt="2024-01-09T06:41:53.633" v="328" actId="20577"/>
          <ac:spMkLst>
            <pc:docMk/>
            <pc:sldMk cId="1966119176" sldId="267"/>
            <ac:spMk id="77" creationId="{4BA94772-9CF8-484A-9010-F55AEE29832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97A9679F-C173-0F38-5D74-B64FBE5A0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39" y="405618"/>
            <a:ext cx="28971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一　時　扶　助　決　定　調　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BD6624-88D5-ED05-2C53-3787D2EC5DB2}"/>
              </a:ext>
            </a:extLst>
          </p:cNvPr>
          <p:cNvSpPr/>
          <p:nvPr/>
        </p:nvSpPr>
        <p:spPr>
          <a:xfrm>
            <a:off x="3814620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4A224D8-5AAF-19E2-544F-18E5B97FD94C}"/>
              </a:ext>
            </a:extLst>
          </p:cNvPr>
          <p:cNvSpPr/>
          <p:nvPr/>
        </p:nvSpPr>
        <p:spPr>
          <a:xfrm>
            <a:off x="5049393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C23068E-B5A2-E029-FCC3-2578D9A6947C}"/>
              </a:ext>
            </a:extLst>
          </p:cNvPr>
          <p:cNvSpPr/>
          <p:nvPr/>
        </p:nvSpPr>
        <p:spPr>
          <a:xfrm>
            <a:off x="4628373" y="100757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FA51C5-F152-F770-0C21-9DA12C6FDA2A}"/>
              </a:ext>
            </a:extLst>
          </p:cNvPr>
          <p:cNvSpPr/>
          <p:nvPr/>
        </p:nvSpPr>
        <p:spPr>
          <a:xfrm>
            <a:off x="3393600" y="100581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1F294E4-AE3D-4EE2-5C17-41A965867458}"/>
              </a:ext>
            </a:extLst>
          </p:cNvPr>
          <p:cNvSpPr/>
          <p:nvPr/>
        </p:nvSpPr>
        <p:spPr>
          <a:xfrm>
            <a:off x="1499776" y="146844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D4E2919-65B7-ADAD-D321-E98AF990CA58}"/>
              </a:ext>
            </a:extLst>
          </p:cNvPr>
          <p:cNvSpPr/>
          <p:nvPr/>
        </p:nvSpPr>
        <p:spPr>
          <a:xfrm>
            <a:off x="2210879" y="1472285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7E1CC41-C3A2-2E5A-232F-5FC7E20B1F29}"/>
              </a:ext>
            </a:extLst>
          </p:cNvPr>
          <p:cNvSpPr/>
          <p:nvPr/>
        </p:nvSpPr>
        <p:spPr>
          <a:xfrm>
            <a:off x="150197" y="12476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FD2CCFE-E30F-B948-C079-9057CCCBB46F}"/>
              </a:ext>
            </a:extLst>
          </p:cNvPr>
          <p:cNvSpPr/>
          <p:nvPr/>
        </p:nvSpPr>
        <p:spPr>
          <a:xfrm>
            <a:off x="861300" y="12514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申請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1">
            <a:extLst>
              <a:ext uri="{FF2B5EF4-FFF2-40B4-BE49-F238E27FC236}">
                <a16:creationId xmlns:a16="http://schemas.microsoft.com/office/drawing/2014/main" id="{F6F2EE2C-3AAA-FE98-E52D-DECC707CD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931024"/>
              </p:ext>
            </p:extLst>
          </p:nvPr>
        </p:nvGraphicFramePr>
        <p:xfrm>
          <a:off x="157164" y="1684602"/>
          <a:ext cx="6543672" cy="5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699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9133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3096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1252536">
                  <a:extLst>
                    <a:ext uri="{9D8B030D-6E8A-4147-A177-3AD203B41FA5}">
                      <a16:colId xmlns:a16="http://schemas.microsoft.com/office/drawing/2014/main" val="343936378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386EBA83-E207-02C6-9432-3CA9B2A6C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909928"/>
              </p:ext>
            </p:extLst>
          </p:nvPr>
        </p:nvGraphicFramePr>
        <p:xfrm>
          <a:off x="157160" y="2237202"/>
          <a:ext cx="654367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406">
                  <a:extLst>
                    <a:ext uri="{9D8B030D-6E8A-4147-A177-3AD203B41FA5}">
                      <a16:colId xmlns:a16="http://schemas.microsoft.com/office/drawing/2014/main" val="3786483736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3101644534"/>
                    </a:ext>
                  </a:extLst>
                </a:gridCol>
                <a:gridCol w="864247">
                  <a:extLst>
                    <a:ext uri="{9D8B030D-6E8A-4147-A177-3AD203B41FA5}">
                      <a16:colId xmlns:a16="http://schemas.microsoft.com/office/drawing/2014/main" val="4285300304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4196059207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909738375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894299429"/>
                    </a:ext>
                  </a:extLst>
                </a:gridCol>
                <a:gridCol w="1107876">
                  <a:extLst>
                    <a:ext uri="{9D8B030D-6E8A-4147-A177-3AD203B41FA5}">
                      <a16:colId xmlns:a16="http://schemas.microsoft.com/office/drawing/2014/main" val="1986137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00B0592-10C3-47B3-920D-C796D98BCE5E}"/>
              </a:ext>
            </a:extLst>
          </p:cNvPr>
          <p:cNvSpPr/>
          <p:nvPr/>
        </p:nvSpPr>
        <p:spPr>
          <a:xfrm>
            <a:off x="251297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373E5FD-06E2-FED3-85C5-30D46A4EFE59}"/>
              </a:ext>
            </a:extLst>
          </p:cNvPr>
          <p:cNvSpPr/>
          <p:nvPr/>
        </p:nvSpPr>
        <p:spPr>
          <a:xfrm>
            <a:off x="13092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122552-97B3-FE61-0AED-9B20F29D2CD8}"/>
              </a:ext>
            </a:extLst>
          </p:cNvPr>
          <p:cNvSpPr/>
          <p:nvPr/>
        </p:nvSpPr>
        <p:spPr>
          <a:xfrm>
            <a:off x="38353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FDAC978-6324-B84A-7DCE-DE57472B9D09}"/>
              </a:ext>
            </a:extLst>
          </p:cNvPr>
          <p:cNvSpPr/>
          <p:nvPr/>
        </p:nvSpPr>
        <p:spPr>
          <a:xfrm>
            <a:off x="1944694" y="2498704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835FF3E-AA6E-E123-3965-000D8DE17A2C}"/>
              </a:ext>
            </a:extLst>
          </p:cNvPr>
          <p:cNvSpPr/>
          <p:nvPr/>
        </p:nvSpPr>
        <p:spPr>
          <a:xfrm>
            <a:off x="283280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D7C08B0-2293-0025-FC61-34FABA68103A}"/>
              </a:ext>
            </a:extLst>
          </p:cNvPr>
          <p:cNvSpPr/>
          <p:nvPr/>
        </p:nvSpPr>
        <p:spPr>
          <a:xfrm>
            <a:off x="2715483" y="2504751"/>
            <a:ext cx="58616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FCDF59B-24AC-41FF-84A3-C568FEDFECDB}"/>
              </a:ext>
            </a:extLst>
          </p:cNvPr>
          <p:cNvSpPr/>
          <p:nvPr/>
        </p:nvSpPr>
        <p:spPr>
          <a:xfrm>
            <a:off x="3758812" y="2498346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61089E7-742A-4692-5C5A-23BD630C5ABB}"/>
              </a:ext>
            </a:extLst>
          </p:cNvPr>
          <p:cNvSpPr/>
          <p:nvPr/>
        </p:nvSpPr>
        <p:spPr>
          <a:xfrm>
            <a:off x="4700112" y="2504751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896F779E-94C0-6883-C7E6-C3C410855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78536"/>
              </p:ext>
            </p:extLst>
          </p:nvPr>
        </p:nvGraphicFramePr>
        <p:xfrm>
          <a:off x="157164" y="2836438"/>
          <a:ext cx="6548436" cy="10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2417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一時扶助支給の理由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776024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6D0F31B-DD26-20E6-CD3C-8F3A3242B4B3}"/>
              </a:ext>
            </a:extLst>
          </p:cNvPr>
          <p:cNvSpPr/>
          <p:nvPr/>
        </p:nvSpPr>
        <p:spPr>
          <a:xfrm>
            <a:off x="2863377" y="3254244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一時扶助支給の理由</a:t>
            </a: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41B0E5A5-38EB-A5BA-4119-BAF3FA7B8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95582"/>
              </p:ext>
            </p:extLst>
          </p:nvPr>
        </p:nvGraphicFramePr>
        <p:xfrm>
          <a:off x="126427" y="5905266"/>
          <a:ext cx="6574403" cy="16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468">
                  <a:extLst>
                    <a:ext uri="{9D8B030D-6E8A-4147-A177-3AD203B41FA5}">
                      <a16:colId xmlns:a16="http://schemas.microsoft.com/office/drawing/2014/main" val="669481220"/>
                    </a:ext>
                  </a:extLst>
                </a:gridCol>
                <a:gridCol w="621743">
                  <a:extLst>
                    <a:ext uri="{9D8B030D-6E8A-4147-A177-3AD203B41FA5}">
                      <a16:colId xmlns:a16="http://schemas.microsoft.com/office/drawing/2014/main" val="17922240"/>
                    </a:ext>
                  </a:extLst>
                </a:gridCol>
                <a:gridCol w="474676">
                  <a:extLst>
                    <a:ext uri="{9D8B030D-6E8A-4147-A177-3AD203B41FA5}">
                      <a16:colId xmlns:a16="http://schemas.microsoft.com/office/drawing/2014/main" val="1705914715"/>
                    </a:ext>
                  </a:extLst>
                </a:gridCol>
                <a:gridCol w="687156">
                  <a:extLst>
                    <a:ext uri="{9D8B030D-6E8A-4147-A177-3AD203B41FA5}">
                      <a16:colId xmlns:a16="http://schemas.microsoft.com/office/drawing/2014/main" val="1634559082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536788896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支給該当年月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限度額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差引支給額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  <a:tr h="216000">
                <a:tc gridSpan="8"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支給額合計</a:t>
                      </a:r>
                    </a:p>
                  </a:txBody>
                  <a:tcPr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464633"/>
                  </a:ext>
                </a:extLst>
              </a:tr>
            </a:tbl>
          </a:graphicData>
        </a:graphic>
      </p:graphicFrame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CAC3D6-6A0D-8656-4679-52B9D1730439}"/>
              </a:ext>
            </a:extLst>
          </p:cNvPr>
          <p:cNvSpPr/>
          <p:nvPr/>
        </p:nvSpPr>
        <p:spPr>
          <a:xfrm>
            <a:off x="157163" y="5727656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D96838B-1B98-7264-B1CF-259238D7DC69}"/>
              </a:ext>
            </a:extLst>
          </p:cNvPr>
          <p:cNvSpPr/>
          <p:nvPr/>
        </p:nvSpPr>
        <p:spPr>
          <a:xfrm>
            <a:off x="150197" y="1463271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9106DD7-9556-F794-815E-5B034F001F4E}"/>
              </a:ext>
            </a:extLst>
          </p:cNvPr>
          <p:cNvSpPr/>
          <p:nvPr/>
        </p:nvSpPr>
        <p:spPr>
          <a:xfrm>
            <a:off x="861300" y="1467114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3481C6-65B1-0C7C-F8F9-85FA5FDB6E9F}"/>
              </a:ext>
            </a:extLst>
          </p:cNvPr>
          <p:cNvSpPr/>
          <p:nvPr/>
        </p:nvSpPr>
        <p:spPr>
          <a:xfrm>
            <a:off x="5338763" y="9634391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9F33B79-C920-DC8E-4828-16AE4DEA9C4D}"/>
              </a:ext>
            </a:extLst>
          </p:cNvPr>
          <p:cNvSpPr/>
          <p:nvPr/>
        </p:nvSpPr>
        <p:spPr>
          <a:xfrm>
            <a:off x="995226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9DC1E97-3DB3-1931-93F8-EF7471AE1619}"/>
              </a:ext>
            </a:extLst>
          </p:cNvPr>
          <p:cNvSpPr/>
          <p:nvPr/>
        </p:nvSpPr>
        <p:spPr>
          <a:xfrm>
            <a:off x="2006849" y="6112581"/>
            <a:ext cx="708634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支給該当年月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918200F-5DD5-0FB5-C0A4-5CE88FCCCE1D}"/>
              </a:ext>
            </a:extLst>
          </p:cNvPr>
          <p:cNvSpPr/>
          <p:nvPr/>
        </p:nvSpPr>
        <p:spPr>
          <a:xfrm>
            <a:off x="2793621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8EE75D2-78AA-6104-9E65-8004DDE6ADD7}"/>
              </a:ext>
            </a:extLst>
          </p:cNvPr>
          <p:cNvSpPr/>
          <p:nvPr/>
        </p:nvSpPr>
        <p:spPr>
          <a:xfrm>
            <a:off x="4373110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0A23C59-1B42-E630-B3CC-19D0D7C57DF0}"/>
              </a:ext>
            </a:extLst>
          </p:cNvPr>
          <p:cNvSpPr/>
          <p:nvPr/>
        </p:nvSpPr>
        <p:spPr>
          <a:xfrm>
            <a:off x="5829250" y="7395427"/>
            <a:ext cx="84751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支給額合計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EF5B2EC-D402-5537-41AC-27BBE1A4C7F4}"/>
              </a:ext>
            </a:extLst>
          </p:cNvPr>
          <p:cNvSpPr/>
          <p:nvPr/>
        </p:nvSpPr>
        <p:spPr>
          <a:xfrm>
            <a:off x="1062507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1274C195-90C1-FC9B-BEAF-067CAE4BF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70940"/>
              </p:ext>
            </p:extLst>
          </p:nvPr>
        </p:nvGraphicFramePr>
        <p:xfrm>
          <a:off x="149544" y="4147852"/>
          <a:ext cx="6556056" cy="154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473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114508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586098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8739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52593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551500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</a:tblGrid>
              <a:tr h="12096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20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4ADF448-A71E-98A4-986F-628E31CA4804}"/>
              </a:ext>
            </a:extLst>
          </p:cNvPr>
          <p:cNvSpPr/>
          <p:nvPr/>
        </p:nvSpPr>
        <p:spPr>
          <a:xfrm>
            <a:off x="1442450" y="4470471"/>
            <a:ext cx="25165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8C95E0F-C63C-2D0F-54A1-67A239AC626E}"/>
              </a:ext>
            </a:extLst>
          </p:cNvPr>
          <p:cNvSpPr/>
          <p:nvPr/>
        </p:nvSpPr>
        <p:spPr>
          <a:xfrm>
            <a:off x="1854338" y="4470469"/>
            <a:ext cx="2555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ACABE6E-928A-714C-319A-ABF48344E468}"/>
              </a:ext>
            </a:extLst>
          </p:cNvPr>
          <p:cNvSpPr/>
          <p:nvPr/>
        </p:nvSpPr>
        <p:spPr>
          <a:xfrm>
            <a:off x="2267000" y="4470469"/>
            <a:ext cx="25557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D9BC3DF-FEDD-92B0-ADEF-7B93F7ABC660}"/>
              </a:ext>
            </a:extLst>
          </p:cNvPr>
          <p:cNvSpPr/>
          <p:nvPr/>
        </p:nvSpPr>
        <p:spPr>
          <a:xfrm>
            <a:off x="2735791" y="4473812"/>
            <a:ext cx="8141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25F10F-DB2C-E2EC-76A4-85EA2702D133}"/>
              </a:ext>
            </a:extLst>
          </p:cNvPr>
          <p:cNvSpPr/>
          <p:nvPr/>
        </p:nvSpPr>
        <p:spPr>
          <a:xfrm>
            <a:off x="3915978" y="4470469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FA7488E7-88BE-D99C-A297-812138AD0B35}"/>
              </a:ext>
            </a:extLst>
          </p:cNvPr>
          <p:cNvSpPr/>
          <p:nvPr/>
        </p:nvSpPr>
        <p:spPr>
          <a:xfrm>
            <a:off x="4531493" y="4470469"/>
            <a:ext cx="50794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0CB560F-D6F5-F2BC-0A7B-F36EDCC9EA6D}"/>
              </a:ext>
            </a:extLst>
          </p:cNvPr>
          <p:cNvSpPr/>
          <p:nvPr/>
        </p:nvSpPr>
        <p:spPr>
          <a:xfrm>
            <a:off x="5461451" y="4470469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DD45AB8-40E2-F25B-3784-80EC4DCAEA23}"/>
              </a:ext>
            </a:extLst>
          </p:cNvPr>
          <p:cNvSpPr/>
          <p:nvPr/>
        </p:nvSpPr>
        <p:spPr>
          <a:xfrm>
            <a:off x="6306935" y="4470469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AFD2649-D1FA-F8E3-E231-77C8B88DC2B6}"/>
              </a:ext>
            </a:extLst>
          </p:cNvPr>
          <p:cNvSpPr/>
          <p:nvPr/>
        </p:nvSpPr>
        <p:spPr>
          <a:xfrm>
            <a:off x="455855" y="4470471"/>
            <a:ext cx="5936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3FF9AB99-B138-8270-BA89-36DDBC4A1418}"/>
              </a:ext>
            </a:extLst>
          </p:cNvPr>
          <p:cNvSpPr/>
          <p:nvPr/>
        </p:nvSpPr>
        <p:spPr>
          <a:xfrm>
            <a:off x="149279" y="396624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EE15-82DA-EF6F-EB30-537590B7665C}"/>
              </a:ext>
            </a:extLst>
          </p:cNvPr>
          <p:cNvSpPr/>
          <p:nvPr/>
        </p:nvSpPr>
        <p:spPr>
          <a:xfrm>
            <a:off x="1959575" y="1995148"/>
            <a:ext cx="78127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世帯主カナ氏名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9" name="表 68">
            <a:extLst>
              <a:ext uri="{FF2B5EF4-FFF2-40B4-BE49-F238E27FC236}">
                <a16:creationId xmlns:a16="http://schemas.microsoft.com/office/drawing/2014/main" id="{E7B37720-E925-2894-DA13-7B2B16E36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73526"/>
              </p:ext>
            </p:extLst>
          </p:nvPr>
        </p:nvGraphicFramePr>
        <p:xfrm>
          <a:off x="126425" y="7821688"/>
          <a:ext cx="6574402" cy="1468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74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841610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5602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624068662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566326525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2871150519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95757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0988F3A2-2BDE-0984-C71E-BA48D09EEF2D}"/>
              </a:ext>
            </a:extLst>
          </p:cNvPr>
          <p:cNvSpPr/>
          <p:nvPr/>
        </p:nvSpPr>
        <p:spPr>
          <a:xfrm>
            <a:off x="157163" y="764407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一時扶助支給方法欄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6BE459B4-BFB7-BB6F-07F0-10FB491124D6}"/>
              </a:ext>
            </a:extLst>
          </p:cNvPr>
          <p:cNvSpPr/>
          <p:nvPr/>
        </p:nvSpPr>
        <p:spPr>
          <a:xfrm>
            <a:off x="5205966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CC605BA-4515-2EC2-8587-D3552D2E107B}"/>
              </a:ext>
            </a:extLst>
          </p:cNvPr>
          <p:cNvSpPr/>
          <p:nvPr/>
        </p:nvSpPr>
        <p:spPr>
          <a:xfrm>
            <a:off x="6022764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差引支給額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BC07064-6995-8110-BC2C-EDA9EFB4285F}"/>
              </a:ext>
            </a:extLst>
          </p:cNvPr>
          <p:cNvSpPr/>
          <p:nvPr/>
        </p:nvSpPr>
        <p:spPr>
          <a:xfrm>
            <a:off x="204089" y="6124110"/>
            <a:ext cx="618642" cy="1290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2E6FADE-6039-F91C-E15B-B3995747D32E}"/>
              </a:ext>
            </a:extLst>
          </p:cNvPr>
          <p:cNvSpPr/>
          <p:nvPr/>
        </p:nvSpPr>
        <p:spPr>
          <a:xfrm>
            <a:off x="21165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E19F9B-0EF5-2698-0262-7789A5793EC6}"/>
              </a:ext>
            </a:extLst>
          </p:cNvPr>
          <p:cNvSpPr/>
          <p:nvPr/>
        </p:nvSpPr>
        <p:spPr>
          <a:xfrm>
            <a:off x="103599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49A8D13-AE57-DDAA-0D05-9B4373E34F1C}"/>
              </a:ext>
            </a:extLst>
          </p:cNvPr>
          <p:cNvSpPr/>
          <p:nvPr/>
        </p:nvSpPr>
        <p:spPr>
          <a:xfrm>
            <a:off x="1890688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A0AA646-4EED-CF3A-7314-7030D775BCD4}"/>
              </a:ext>
            </a:extLst>
          </p:cNvPr>
          <p:cNvSpPr/>
          <p:nvPr/>
        </p:nvSpPr>
        <p:spPr>
          <a:xfrm>
            <a:off x="2721200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7840EF2-5D6E-C459-CB83-CFF63D0460EB}"/>
              </a:ext>
            </a:extLst>
          </p:cNvPr>
          <p:cNvSpPr/>
          <p:nvPr/>
        </p:nvSpPr>
        <p:spPr>
          <a:xfrm>
            <a:off x="4700111" y="8039538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CC43C9E-EBB5-63DF-A99E-A5373C4EBDA7}"/>
              </a:ext>
            </a:extLst>
          </p:cNvPr>
          <p:cNvSpPr/>
          <p:nvPr/>
        </p:nvSpPr>
        <p:spPr>
          <a:xfrm>
            <a:off x="3636702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562AF0C-E8FA-2D8E-05EB-050C345F9552}"/>
              </a:ext>
            </a:extLst>
          </p:cNvPr>
          <p:cNvSpPr/>
          <p:nvPr/>
        </p:nvSpPr>
        <p:spPr>
          <a:xfrm>
            <a:off x="5767419" y="8030982"/>
            <a:ext cx="755688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768893-532D-596F-EB95-9714A24861CA}"/>
              </a:ext>
            </a:extLst>
          </p:cNvPr>
          <p:cNvSpPr/>
          <p:nvPr/>
        </p:nvSpPr>
        <p:spPr>
          <a:xfrm>
            <a:off x="5859969" y="2506410"/>
            <a:ext cx="6045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64F5FD9-4A7B-35DC-4B00-1E5B0A4929A3}"/>
              </a:ext>
            </a:extLst>
          </p:cNvPr>
          <p:cNvSpPr/>
          <p:nvPr/>
        </p:nvSpPr>
        <p:spPr>
          <a:xfrm>
            <a:off x="1578144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E94EE49-F4C9-4E26-3C98-0506E1EC3B3C}"/>
              </a:ext>
            </a:extLst>
          </p:cNvPr>
          <p:cNvSpPr/>
          <p:nvPr/>
        </p:nvSpPr>
        <p:spPr>
          <a:xfrm>
            <a:off x="5849361" y="1993181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BC69C-071D-B7CA-9F3F-BF941E7162D9}"/>
              </a:ext>
            </a:extLst>
          </p:cNvPr>
          <p:cNvSpPr/>
          <p:nvPr/>
        </p:nvSpPr>
        <p:spPr>
          <a:xfrm>
            <a:off x="2863376" y="3592770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遅延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</a:t>
            </a:r>
          </a:p>
        </p:txBody>
      </p:sp>
      <p:graphicFrame>
        <p:nvGraphicFramePr>
          <p:cNvPr id="30" name="表 7">
            <a:extLst>
              <a:ext uri="{FF2B5EF4-FFF2-40B4-BE49-F238E27FC236}">
                <a16:creationId xmlns:a16="http://schemas.microsoft.com/office/drawing/2014/main" id="{80540DCF-CD38-A061-8B46-FE6FACF7F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0729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FB68005-332F-FBED-AD6D-89660F7DE7F4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6B2CC6E-1579-AC16-36E0-F29D027213E9}"/>
              </a:ext>
            </a:extLst>
          </p:cNvPr>
          <p:cNvSpPr/>
          <p:nvPr/>
        </p:nvSpPr>
        <p:spPr>
          <a:xfrm>
            <a:off x="3594123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限度額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3402B7-0CA6-D555-FFB9-1B5620148633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9EE0E5D-37DF-A843-46C4-4AB8B970B550}"/>
              </a:ext>
            </a:extLst>
          </p:cNvPr>
          <p:cNvSpPr/>
          <p:nvPr/>
        </p:nvSpPr>
        <p:spPr>
          <a:xfrm>
            <a:off x="126425" y="96684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C3FE82-987E-D098-C786-58E9C1A4BB13}"/>
              </a:ext>
            </a:extLst>
          </p:cNvPr>
          <p:cNvSpPr/>
          <p:nvPr/>
        </p:nvSpPr>
        <p:spPr>
          <a:xfrm>
            <a:off x="126425" y="94616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39DAA0-E549-326B-DBDF-5DEA7E876497}"/>
              </a:ext>
            </a:extLst>
          </p:cNvPr>
          <p:cNvSpPr/>
          <p:nvPr/>
        </p:nvSpPr>
        <p:spPr>
          <a:xfrm>
            <a:off x="1004171" y="96684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222B40F-4077-C9F0-6423-81501F2722FE}"/>
              </a:ext>
            </a:extLst>
          </p:cNvPr>
          <p:cNvSpPr/>
          <p:nvPr/>
        </p:nvSpPr>
        <p:spPr>
          <a:xfrm>
            <a:off x="1004171" y="94616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474966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C3BE439-B25D-41EB-9C7E-CDD36F92B655}"/>
</file>

<file path=customXml/itemProps2.xml><?xml version="1.0" encoding="utf-8"?>
<ds:datastoreItem xmlns:ds="http://schemas.openxmlformats.org/officeDocument/2006/customXml" ds:itemID="{7A5CF039-B9ED-4B44-BA05-B184A3799276}"/>
</file>

<file path=customXml/itemProps3.xml><?xml version="1.0" encoding="utf-8"?>
<ds:datastoreItem xmlns:ds="http://schemas.openxmlformats.org/officeDocument/2006/customXml" ds:itemID="{6504B1D5-C295-424C-A53B-166DED729FA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1593</TotalTime>
  <Words>217</Words>
  <PresentationFormat>A4 210 x 297 mm</PresentationFormat>
  <Paragraphs>101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2024-02-22T05:57:47Z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