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68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3B7511-197F-4B2D-81D0-4A5D9D4C850F}"/>
</file>

<file path=customXml/itemProps2.xml><?xml version="1.0" encoding="utf-8"?>
<ds:datastoreItem xmlns:ds="http://schemas.openxmlformats.org/officeDocument/2006/customXml" ds:itemID="{65194590-60D5-4CF3-905F-8BD3AB465717}"/>
</file>

<file path=customXml/itemProps3.xml><?xml version="1.0" encoding="utf-8"?>
<ds:datastoreItem xmlns:ds="http://schemas.openxmlformats.org/officeDocument/2006/customXml" ds:itemID="{29A65408-6C2A-4EF3-A573-95662C3A15D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315</Words>
  <PresentationFormat>A4 210 x 297 mm</PresentationFormat>
  <Paragraphs>135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2024-09-18T00:24:15Z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