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21658" y="952853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C50818-BB01-4E95-B47A-D50C5E556F97}"/>
</file>

<file path=customXml/itemProps2.xml><?xml version="1.0" encoding="utf-8"?>
<ds:datastoreItem xmlns:ds="http://schemas.openxmlformats.org/officeDocument/2006/customXml" ds:itemID="{BA885FC1-6DC5-4337-8B5B-1DB02848A6E3}"/>
</file>

<file path=customXml/itemProps3.xml><?xml version="1.0" encoding="utf-8"?>
<ds:datastoreItem xmlns:ds="http://schemas.openxmlformats.org/officeDocument/2006/customXml" ds:itemID="{C235844F-7900-4327-848A-95A209F16E7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830</Words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