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ags/tag4.xml" ContentType="application/vnd.openxmlformats-officedocument.presentationml.tags+xml"/>
  <Override PartName="/ppt/theme/theme1.xml" ContentType="application/vnd.openxmlformats-officedocument.theme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99C9FFB-1DBE-4FF3-ABC7-A2E00B8FA67B}"/>
</file>

<file path=customXml/itemProps2.xml><?xml version="1.0" encoding="utf-8"?>
<ds:datastoreItem xmlns:ds="http://schemas.openxmlformats.org/officeDocument/2006/customXml" ds:itemID="{ACAB3FC4-4BB9-4EC0-8C6D-7060AB009306}"/>
</file>

<file path=customXml/itemProps3.xml><?xml version="1.0" encoding="utf-8"?>
<ds:datastoreItem xmlns:ds="http://schemas.openxmlformats.org/officeDocument/2006/customXml" ds:itemID="{C53C6D97-CA3B-49A4-BBBB-7D00D66426A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