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0" d="100"/>
          <a:sy n="70" d="100"/>
        </p:scale>
        <p:origin x="3492"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2024/10/17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E980F64-9C79-4D71-9E98-27816FDA5D03}"/>
</file>

<file path=customXml/itemProps2.xml><?xml version="1.0" encoding="utf-8"?>
<ds:datastoreItem xmlns:ds="http://schemas.openxmlformats.org/officeDocument/2006/customXml" ds:itemID="{08922290-63C9-479F-9625-555202160A7D}"/>
</file>

<file path=customXml/itemProps3.xml><?xml version="1.0" encoding="utf-8"?>
<ds:datastoreItem xmlns:ds="http://schemas.openxmlformats.org/officeDocument/2006/customXml" ds:itemID="{22161F38-16B6-407E-BE7C-6AE1B0C2BE2A}"/>
</file>

<file path=docProps/app.xml><?xml version="1.0" encoding="utf-8"?>
<Properties xmlns="http://schemas.openxmlformats.org/officeDocument/2006/extended-properties" xmlns:vt="http://schemas.openxmlformats.org/officeDocument/2006/docPropsVTypes">
  <Template>Office Theme</Template>
  <TotalTime>709</TotalTime>
  <Words>187</Words>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2024-10-17T04:43:39Z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