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2058" y="108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51396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30" y="5656345"/>
            <a:ext cx="4600630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欄の記入例：施設入所、施設退所、転入、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歳到達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1658469-9662-4E78-BF25-A2F22A6C9CD1}"/>
              </a:ext>
            </a:extLst>
          </p:cNvPr>
          <p:cNvSpPr/>
          <p:nvPr/>
        </p:nvSpPr>
        <p:spPr>
          <a:xfrm>
            <a:off x="125990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適用除外施設入所者情報連絡票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6573308" y="891142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CB17BFC-9D19-425E-B74F-FB5B09330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06361"/>
              </p:ext>
            </p:extLst>
          </p:nvPr>
        </p:nvGraphicFramePr>
        <p:xfrm>
          <a:off x="635028" y="1240840"/>
          <a:ext cx="8632538" cy="504190"/>
        </p:xfrm>
        <a:graphic>
          <a:graphicData uri="http://schemas.openxmlformats.org/drawingml/2006/table">
            <a:tbl>
              <a:tblPr/>
              <a:tblGrid>
                <a:gridCol w="1918424">
                  <a:extLst>
                    <a:ext uri="{9D8B030D-6E8A-4147-A177-3AD203B41FA5}">
                      <a16:colId xmlns:a16="http://schemas.microsoft.com/office/drawing/2014/main" val="1685769883"/>
                    </a:ext>
                  </a:extLst>
                </a:gridCol>
                <a:gridCol w="2797024">
                  <a:extLst>
                    <a:ext uri="{9D8B030D-6E8A-4147-A177-3AD203B41FA5}">
                      <a16:colId xmlns:a16="http://schemas.microsoft.com/office/drawing/2014/main" val="3852310585"/>
                    </a:ext>
                  </a:extLst>
                </a:gridCol>
                <a:gridCol w="794605">
                  <a:extLst>
                    <a:ext uri="{9D8B030D-6E8A-4147-A177-3AD203B41FA5}">
                      <a16:colId xmlns:a16="http://schemas.microsoft.com/office/drawing/2014/main" val="1992819957"/>
                    </a:ext>
                  </a:extLst>
                </a:gridCol>
                <a:gridCol w="936819">
                  <a:extLst>
                    <a:ext uri="{9D8B030D-6E8A-4147-A177-3AD203B41FA5}">
                      <a16:colId xmlns:a16="http://schemas.microsoft.com/office/drawing/2014/main" val="2763327425"/>
                    </a:ext>
                  </a:extLst>
                </a:gridCol>
                <a:gridCol w="2185666">
                  <a:extLst>
                    <a:ext uri="{9D8B030D-6E8A-4147-A177-3AD203B41FA5}">
                      <a16:colId xmlns:a16="http://schemas.microsoft.com/office/drawing/2014/main" val="2711561839"/>
                    </a:ext>
                  </a:extLst>
                </a:gridCol>
              </a:tblGrid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⑤適用除外施設の名称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⑦適用除外施設の種類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3474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⑥適用除外施設の所在地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電話番号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67999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F33ADA2-3FEB-4568-B8FC-60E083816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848055"/>
              </p:ext>
            </p:extLst>
          </p:nvPr>
        </p:nvGraphicFramePr>
        <p:xfrm>
          <a:off x="635028" y="1883166"/>
          <a:ext cx="8632539" cy="3627752"/>
        </p:xfrm>
        <a:graphic>
          <a:graphicData uri="http://schemas.openxmlformats.org/drawingml/2006/table">
            <a:tbl>
              <a:tblPr/>
              <a:tblGrid>
                <a:gridCol w="1277902">
                  <a:extLst>
                    <a:ext uri="{9D8B030D-6E8A-4147-A177-3AD203B41FA5}">
                      <a16:colId xmlns:a16="http://schemas.microsoft.com/office/drawing/2014/main" val="2203181903"/>
                    </a:ext>
                  </a:extLst>
                </a:gridCol>
                <a:gridCol w="1282591">
                  <a:extLst>
                    <a:ext uri="{9D8B030D-6E8A-4147-A177-3AD203B41FA5}">
                      <a16:colId xmlns:a16="http://schemas.microsoft.com/office/drawing/2014/main" val="4055918857"/>
                    </a:ext>
                  </a:extLst>
                </a:gridCol>
                <a:gridCol w="664402">
                  <a:extLst>
                    <a:ext uri="{9D8B030D-6E8A-4147-A177-3AD203B41FA5}">
                      <a16:colId xmlns:a16="http://schemas.microsoft.com/office/drawing/2014/main" val="1063245117"/>
                    </a:ext>
                  </a:extLst>
                </a:gridCol>
                <a:gridCol w="3034014">
                  <a:extLst>
                    <a:ext uri="{9D8B030D-6E8A-4147-A177-3AD203B41FA5}">
                      <a16:colId xmlns:a16="http://schemas.microsoft.com/office/drawing/2014/main" val="1607303763"/>
                    </a:ext>
                  </a:extLst>
                </a:gridCol>
                <a:gridCol w="1328804">
                  <a:extLst>
                    <a:ext uri="{9D8B030D-6E8A-4147-A177-3AD203B41FA5}">
                      <a16:colId xmlns:a16="http://schemas.microsoft.com/office/drawing/2014/main" val="1304778222"/>
                    </a:ext>
                  </a:extLst>
                </a:gridCol>
                <a:gridCol w="1044826">
                  <a:extLst>
                    <a:ext uri="{9D8B030D-6E8A-4147-A177-3AD203B41FA5}">
                      <a16:colId xmlns:a16="http://schemas.microsoft.com/office/drawing/2014/main" val="2143666054"/>
                    </a:ext>
                  </a:extLst>
                </a:gridCol>
              </a:tblGrid>
              <a:tr h="453469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①氏名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②生年月日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③性別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④住所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情報提供理由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⑧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発生年月日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⑨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の理由※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13663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077045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35487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978340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356619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518658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12857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778626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883E52-FF52-4365-AC44-6CADB380D721}"/>
              </a:ext>
            </a:extLst>
          </p:cNvPr>
          <p:cNvSpPr/>
          <p:nvPr/>
        </p:nvSpPr>
        <p:spPr>
          <a:xfrm>
            <a:off x="2614014" y="1282282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96F8646-7F04-420D-8E23-C60DE9B5F817}"/>
              </a:ext>
            </a:extLst>
          </p:cNvPr>
          <p:cNvSpPr/>
          <p:nvPr/>
        </p:nvSpPr>
        <p:spPr>
          <a:xfrm>
            <a:off x="7185308" y="1297164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適用除外施設種類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60DE1CE-9456-48E6-A457-AE4AE019D53E}"/>
              </a:ext>
            </a:extLst>
          </p:cNvPr>
          <p:cNvSpPr/>
          <p:nvPr/>
        </p:nvSpPr>
        <p:spPr>
          <a:xfrm>
            <a:off x="2614014" y="1557309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適用除外施設所在地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9F82211-589C-4750-9358-9B1F38BAA08E}"/>
              </a:ext>
            </a:extLst>
          </p:cNvPr>
          <p:cNvSpPr/>
          <p:nvPr/>
        </p:nvSpPr>
        <p:spPr>
          <a:xfrm>
            <a:off x="7185308" y="1545226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適用除外施設電話番号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4CE6DF1-B1CB-46F2-B93A-4342C723A448}"/>
              </a:ext>
            </a:extLst>
          </p:cNvPr>
          <p:cNvSpPr/>
          <p:nvPr/>
        </p:nvSpPr>
        <p:spPr>
          <a:xfrm>
            <a:off x="718130" y="2516159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1D8C283-60A8-4B3D-A2A2-EFED458D2273}"/>
              </a:ext>
            </a:extLst>
          </p:cNvPr>
          <p:cNvSpPr/>
          <p:nvPr/>
        </p:nvSpPr>
        <p:spPr>
          <a:xfrm>
            <a:off x="2134879" y="2520318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AE0EB9C-11BF-48F0-A69B-9B96113D97FC}"/>
              </a:ext>
            </a:extLst>
          </p:cNvPr>
          <p:cNvSpPr/>
          <p:nvPr/>
        </p:nvSpPr>
        <p:spPr>
          <a:xfrm>
            <a:off x="3326204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5D84CBD-3AD8-4002-9913-46B64B11E358}"/>
              </a:ext>
            </a:extLst>
          </p:cNvPr>
          <p:cNvSpPr/>
          <p:nvPr/>
        </p:nvSpPr>
        <p:spPr>
          <a:xfrm>
            <a:off x="5151231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55B2020-0824-414F-8F4C-694E3309550E}"/>
              </a:ext>
            </a:extLst>
          </p:cNvPr>
          <p:cNvSpPr/>
          <p:nvPr/>
        </p:nvSpPr>
        <p:spPr>
          <a:xfrm>
            <a:off x="708342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58162EF-D43A-4636-A2EE-AFC4A7F946F1}"/>
              </a:ext>
            </a:extLst>
          </p:cNvPr>
          <p:cNvSpPr/>
          <p:nvPr/>
        </p:nvSpPr>
        <p:spPr>
          <a:xfrm>
            <a:off x="829627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情報提供の理由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742D31F-56F6-4522-A146-0F31DAF9B77E}"/>
              </a:ext>
            </a:extLst>
          </p:cNvPr>
          <p:cNvSpPr/>
          <p:nvPr/>
        </p:nvSpPr>
        <p:spPr>
          <a:xfrm>
            <a:off x="8746866" y="587530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B1DF0E6-D3FC-A53F-8AB0-169F73A6110E}"/>
              </a:ext>
            </a:extLst>
          </p:cNvPr>
          <p:cNvSpPr/>
          <p:nvPr/>
        </p:nvSpPr>
        <p:spPr>
          <a:xfrm>
            <a:off x="4633520" y="6514432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697A74-108F-4736-91DB-74C1C081F527}"/>
</file>

<file path=customXml/itemProps2.xml><?xml version="1.0" encoding="utf-8"?>
<ds:datastoreItem xmlns:ds="http://schemas.openxmlformats.org/officeDocument/2006/customXml" ds:itemID="{BE8BC5F3-C2D9-42C6-A811-F01F7E3D9BC5}"/>
</file>

<file path=customXml/itemProps3.xml><?xml version="1.0" encoding="utf-8"?>
<ds:datastoreItem xmlns:ds="http://schemas.openxmlformats.org/officeDocument/2006/customXml" ds:itemID="{FAA7AFC5-6198-4ACA-A326-472E8A07358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142</Words>
  <PresentationFormat>A4 210 x 297 mm</PresentationFormat>
  <Paragraphs>77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游明朝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2024-10-17T04:46:17Z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199f8749-43ef-4358-8b29-0bab60fcddd6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