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5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08" y="3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生活保護法給付券要否意見書受領書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05436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493793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650011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004448" y="3804138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生活保護法給付券要否意見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2" y="3809333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71E5453-3146-44C9-BC95-6A578ACACD64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4A52CF0E-5FEB-432A-94BA-C77B9E2462E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7178EEF1-6451-4D90-9F15-05E2EB585871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959618B-B17E-4092-8C4C-ECED21AF500C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2A49F4DE-DCFB-4B1F-AABE-BDC26868C9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4368CC7-6207-494E-ADA4-3E3839619F54}"/>
              </a:ext>
            </a:extLst>
          </p:cNvPr>
          <p:cNvGrpSpPr/>
          <p:nvPr/>
        </p:nvGrpSpPr>
        <p:grpSpPr>
          <a:xfrm>
            <a:off x="4389607" y="120841"/>
            <a:ext cx="2234607" cy="365760"/>
            <a:chOff x="3645000" y="1370007"/>
            <a:chExt cx="2234607" cy="365760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0F57B49E-171B-4ADB-9754-8D7E110342D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0B97B713-DCD7-4699-9D98-BA34C967FE1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A74D887-D140-4D19-BDEF-84B73D0DB437}"/>
              </a:ext>
            </a:extLst>
          </p:cNvPr>
          <p:cNvSpPr/>
          <p:nvPr/>
        </p:nvSpPr>
        <p:spPr>
          <a:xfrm>
            <a:off x="547685" y="567827"/>
            <a:ext cx="549381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B320111-428C-A486-91B7-B74E4D1710B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EA10DD6-2AC2-4C64-8A3F-B65B45377674}"/>
</file>

<file path=customXml/itemProps2.xml><?xml version="1.0" encoding="utf-8"?>
<ds:datastoreItem xmlns:ds="http://schemas.openxmlformats.org/officeDocument/2006/customXml" ds:itemID="{2FFC3098-FC1A-422E-BF24-4DDF989BF603}"/>
</file>

<file path=customXml/itemProps3.xml><?xml version="1.0" encoding="utf-8"?>
<ds:datastoreItem xmlns:ds="http://schemas.openxmlformats.org/officeDocument/2006/customXml" ds:itemID="{195107E7-16EA-4BD1-945F-3F03F1F83E8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694</TotalTime>
  <Words>65</Words>
  <PresentationFormat>A4 210 x 297 mm</PresentationFormat>
  <Paragraphs>29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2025-01-24T01:58:39Z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