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西田 章恵(nishida-akie.jj1)" initials="西田" lastIdx="1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2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690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治　療　材　料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受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336720"/>
              </p:ext>
            </p:extLst>
          </p:nvPr>
        </p:nvGraphicFramePr>
        <p:xfrm>
          <a:off x="356135" y="3262407"/>
          <a:ext cx="5961496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60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71076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51421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737206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6937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6937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1781129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66930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536580" y="3816940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下記のとおり治療材料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188879" y="3809332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1013317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610620" y="3809332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535972" y="3818766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529900" y="3816941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57EEBC9-90F9-4B59-98B6-285B3F7582BF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A3226FC-7AA4-4541-A8C6-89FE6DA1D556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ADADABC-FB75-40F9-8310-8667FA766EB8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B8BA97DD-1465-4CA9-ABD3-6BAE5CA74D9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DC57839-948E-43A1-B79F-437B028F8D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D38C48B-B91B-445A-8D67-FEE4F0B14C31}"/>
              </a:ext>
            </a:extLst>
          </p:cNvPr>
          <p:cNvGrpSpPr/>
          <p:nvPr/>
        </p:nvGrpSpPr>
        <p:grpSpPr>
          <a:xfrm>
            <a:off x="4083024" y="97496"/>
            <a:ext cx="2234607" cy="365760"/>
            <a:chOff x="3645000" y="1370007"/>
            <a:chExt cx="2234607" cy="365760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9F24F95-FE7E-4FD4-9422-5DC95010A35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9BAE43B0-B281-47D0-BAC4-05D8A34CB6AC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CCAE28A-0E07-4DBA-8920-DE5971DE7D17}"/>
              </a:ext>
            </a:extLst>
          </p:cNvPr>
          <p:cNvSpPr/>
          <p:nvPr/>
        </p:nvSpPr>
        <p:spPr>
          <a:xfrm>
            <a:off x="547685" y="527224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DC8B023-D1C0-1777-AEDD-AED45927B546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2520B3A-688B-4FF3-B684-C4B73742CE56}"/>
</file>

<file path=customXml/itemProps2.xml><?xml version="1.0" encoding="utf-8"?>
<ds:datastoreItem xmlns:ds="http://schemas.openxmlformats.org/officeDocument/2006/customXml" ds:itemID="{C7901799-4701-42E0-8C00-8D92461B24D3}"/>
</file>

<file path=customXml/itemProps3.xml><?xml version="1.0" encoding="utf-8"?>
<ds:datastoreItem xmlns:ds="http://schemas.openxmlformats.org/officeDocument/2006/customXml" ds:itemID="{7E92BEB6-DE94-4354-83CD-C2B1443E24A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736</TotalTime>
  <Words>65</Words>
  <PresentationFormat>A4 210 x 297 mm</PresentationFormat>
  <Paragraphs>29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2024-10-17T04:42:21Z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