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F2A066C-E381-4605-AB70-7E35CF85F5BC}"/>
</file>

<file path=customXml/itemProps2.xml><?xml version="1.0" encoding="utf-8"?>
<ds:datastoreItem xmlns:ds="http://schemas.openxmlformats.org/officeDocument/2006/customXml" ds:itemID="{423B10CB-D4BF-4E01-9BD0-FFA21F9E1F45}"/>
</file>

<file path=customXml/itemProps3.xml><?xml version="1.0" encoding="utf-8"?>
<ds:datastoreItem xmlns:ds="http://schemas.openxmlformats.org/officeDocument/2006/customXml" ds:itemID="{9EC7E614-BCE6-4A28-87ED-D0DC4639B6E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