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p:scale>
          <a:sx n="150" d="100"/>
          <a:sy n="150" d="100"/>
        </p:scale>
        <p:origin x="76" y="-358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884B61E-96F1-40BD-BCC1-BA4A4B5023EC}"/>
</file>

<file path=customXml/itemProps2.xml><?xml version="1.0" encoding="utf-8"?>
<ds:datastoreItem xmlns:ds="http://schemas.openxmlformats.org/officeDocument/2006/customXml" ds:itemID="{CDEAC775-24F9-4EE4-8960-21753254E7C9}"/>
</file>

<file path=customXml/itemProps3.xml><?xml version="1.0" encoding="utf-8"?>
<ds:datastoreItem xmlns:ds="http://schemas.openxmlformats.org/officeDocument/2006/customXml" ds:itemID="{6214F3AF-E66B-4DF4-89AB-D79D119052A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108</TotalTime>
  <Words>469</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2025-01-24T05:00:45Z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