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A0AA81-6076-4CB3-9948-370CE3EEB4F4}"/>
</file>

<file path=customXml/itemProps2.xml><?xml version="1.0" encoding="utf-8"?>
<ds:datastoreItem xmlns:ds="http://schemas.openxmlformats.org/officeDocument/2006/customXml" ds:itemID="{78576246-B730-4A29-917C-B9247AA5512A}"/>
</file>

<file path=customXml/itemProps3.xml><?xml version="1.0" encoding="utf-8"?>
<ds:datastoreItem xmlns:ds="http://schemas.openxmlformats.org/officeDocument/2006/customXml" ds:itemID="{677131EA-7B87-403B-B44A-72B7051D8D1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