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71755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71D947-7098-4FD6-A6C1-4D593AA35560}"/>
</file>

<file path=customXml/itemProps2.xml><?xml version="1.0" encoding="utf-8"?>
<ds:datastoreItem xmlns:ds="http://schemas.openxmlformats.org/officeDocument/2006/customXml" ds:itemID="{6E2AAF49-EE57-437F-8690-BA1849AFF605}"/>
</file>

<file path=customXml/itemProps3.xml><?xml version="1.0" encoding="utf-8"?>
<ds:datastoreItem xmlns:ds="http://schemas.openxmlformats.org/officeDocument/2006/customXml" ds:itemID="{3B84C53D-DA15-4947-A099-81F010DC93A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314</Words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