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B8C706B-73EA-48A1-AC42-D5117D366345}"/>
</file>

<file path=customXml/itemProps2.xml><?xml version="1.0" encoding="utf-8"?>
<ds:datastoreItem xmlns:ds="http://schemas.openxmlformats.org/officeDocument/2006/customXml" ds:itemID="{B0781F21-31C2-4578-9EEC-79EB5A9596C2}"/>
</file>

<file path=customXml/itemProps3.xml><?xml version="1.0" encoding="utf-8"?>
<ds:datastoreItem xmlns:ds="http://schemas.openxmlformats.org/officeDocument/2006/customXml" ds:itemID="{F75A3017-1C31-4E68-85A1-028802274B75}"/>
</file>

<file path=docProps/app.xml><?xml version="1.0" encoding="utf-8"?>
<Properties xmlns="http://schemas.openxmlformats.org/officeDocument/2006/extended-properties" xmlns:vt="http://schemas.openxmlformats.org/officeDocument/2006/docPropsVTypes">
  <Template>Office Theme</Template>
  <TotalTime>1467</TotalTime>
  <Words>107</Words>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