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81B8FD9-9B34-48E5-A172-C7D6B8BCF2B0}"/>
</file>

<file path=customXml/itemProps2.xml><?xml version="1.0" encoding="utf-8"?>
<ds:datastoreItem xmlns:ds="http://schemas.openxmlformats.org/officeDocument/2006/customXml" ds:itemID="{8FDA5A32-4973-410F-8856-F497AECC37E8}"/>
</file>

<file path=customXml/itemProps3.xml><?xml version="1.0" encoding="utf-8"?>
<ds:datastoreItem xmlns:ds="http://schemas.openxmlformats.org/officeDocument/2006/customXml" ds:itemID="{B37E6F7C-740E-4BB1-A2C3-D0997A255C1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