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  <Override PartName="/ppt/presentation.xml" ContentType="application/vnd.openxmlformats-officedocument.presentationml.presentation.main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slideMasters/slideMaster1.xml" ContentType="application/vnd.openxmlformats-officedocument.presentationml.slideMaster+xml"/>
  <Override PartName="/ppt/slideLayouts/slideLayout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3.xml" ContentType="application/vnd.openxmlformats-officedocument.presentationml.slideLayout+xml"/>
  <Override PartName="/ppt/tags/tag2.xml" ContentType="application/vnd.openxmlformats-officedocument.presentationml.tags+xml"/>
  <Override PartName="/ppt/slideLayouts/slideLayout8.xml" ContentType="application/vnd.openxmlformats-officedocument.presentationml.slideLayout+xml"/>
  <Override PartName="/ppt/slides/slide1.xml" ContentType="application/vnd.openxmlformats-officedocument.presentationml.slide+xml"/>
  <Override PartName="/ppt/tags/tag3.xml" ContentType="application/vnd.openxmlformats-officedocument.presentationml.tags+xml"/>
  <Override PartName="/ppt/theme/theme1.xml" ContentType="application/vnd.openxmlformats-officedocument.theme+xml"/>
  <Override PartName="/ppt/tags/tag1.xml" ContentType="application/vnd.openxmlformats-officedocument.presentationml.tag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9" r:id="rId2"/>
  </p:sldIdLst>
  <p:sldSz cx="6858000" cy="9906000" type="A4"/>
  <p:notesSz cx="6858000" cy="9144000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1094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渡部 俊(watabe-shun.ik4)" initials="渡部" lastIdx="1" clrIdx="0">
    <p:extLst>
      <p:ext uri="{19B8F6BF-5375-455C-9EA6-DF929625EA0E}">
        <p15:presenceInfo xmlns:p15="http://schemas.microsoft.com/office/powerpoint/2012/main" userId="S-1-5-21-4175116151-3849908774-3845857867-619606" providerId="AD"/>
      </p:ext>
    </p:extLst>
  </p:cmAuthor>
  <p:cmAuthor id="2" name="Okano, Takumi (JP - AB 岡野 匠)" initials="OT(A岡匠" lastIdx="1" clrIdx="1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6E6E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158" autoAdjust="0"/>
    <p:restoredTop sz="94660"/>
  </p:normalViewPr>
  <p:slideViewPr>
    <p:cSldViewPr snapToGrid="0" showGuides="1">
      <p:cViewPr>
        <p:scale>
          <a:sx n="100" d="100"/>
          <a:sy n="100" d="100"/>
        </p:scale>
        <p:origin x="1272" y="-3516"/>
      </p:cViewPr>
      <p:guideLst>
        <p:guide orient="horz" pos="3120"/>
        <p:guide pos="109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tags" Target="tags/tag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3.xml"/><Relationship Id="rId5" Type="http://schemas.openxmlformats.org/officeDocument/2006/relationships/presProps" Target="presProps.xml"/><Relationship Id="rId10" Type="http://schemas.openxmlformats.org/officeDocument/2006/relationships/customXml" Target="../customXml/item2.xml"/><Relationship Id="rId4" Type="http://schemas.openxmlformats.org/officeDocument/2006/relationships/commentAuthors" Target="commentAuthors.xml"/><Relationship Id="rId9" Type="http://schemas.openxmlformats.org/officeDocument/2006/relationships/customXml" Target="../customXml/item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37" name="オブジェクト 36" hidden="1">
                        <a:extLst>
                          <a:ext uri="{FF2B5EF4-FFF2-40B4-BE49-F238E27FC236}">
                            <a16:creationId xmlns:a16="http://schemas.microsoft.com/office/drawing/2014/main" id="{939B1ECE-4AE4-4AAA-9DD3-F7DC4BCE2D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" name="Rectangle 109">
            <a:extLst>
              <a:ext uri="{FF2B5EF4-FFF2-40B4-BE49-F238E27FC236}">
                <a16:creationId xmlns:a16="http://schemas.microsoft.com/office/drawing/2014/main" id="{964D1F19-BA8C-4282-BA8A-73E124FD40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7633" y="1644243"/>
            <a:ext cx="5760000" cy="430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2154238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　　　　　</a:t>
            </a:r>
            <a:endParaRPr lang="en-US" altLang="ja-JP" sz="1100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  <a:p>
            <a:pPr marR="0" lvl="0" indent="0" algn="ctr" defTabSz="80645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生活保護の申請却下について</a:t>
            </a:r>
            <a:r>
              <a:rPr lang="zh-TW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（民生委員通知書）</a:t>
            </a:r>
            <a:endParaRPr lang="ja-JP" altLang="en-US" sz="1100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C8413F5F-B736-461A-BCC8-C61A95952DF8}"/>
              </a:ext>
            </a:extLst>
          </p:cNvPr>
          <p:cNvSpPr txBox="1"/>
          <p:nvPr/>
        </p:nvSpPr>
        <p:spPr>
          <a:xfrm>
            <a:off x="604727" y="2376756"/>
            <a:ext cx="5760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貴民生委員の担当地区内において、下記の者からの生活保護申請を　　　　　　　　　　　　　　　　付けで却下したので通知します。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記</a:t>
            </a:r>
          </a:p>
        </p:txBody>
      </p:sp>
      <p:sp>
        <p:nvSpPr>
          <p:cNvPr id="21" name="正方形/長方形 20">
            <a:extLst>
              <a:ext uri="{FF2B5EF4-FFF2-40B4-BE49-F238E27FC236}">
                <a16:creationId xmlns:a16="http://schemas.microsoft.com/office/drawing/2014/main" id="{455F043F-1B29-4CDB-B49C-0F857BB36FA7}"/>
              </a:ext>
            </a:extLst>
          </p:cNvPr>
          <p:cNvSpPr/>
          <p:nvPr/>
        </p:nvSpPr>
        <p:spPr>
          <a:xfrm>
            <a:off x="4071981" y="2401735"/>
            <a:ext cx="1078206" cy="18979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決定年月日</a:t>
            </a:r>
          </a:p>
        </p:txBody>
      </p:sp>
      <p:graphicFrame>
        <p:nvGraphicFramePr>
          <p:cNvPr id="4" name="表 4">
            <a:extLst>
              <a:ext uri="{FF2B5EF4-FFF2-40B4-BE49-F238E27FC236}">
                <a16:creationId xmlns:a16="http://schemas.microsoft.com/office/drawing/2014/main" id="{7E39AC9C-08C1-47C6-AAA0-795EE1F171F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42800593"/>
              </p:ext>
            </p:extLst>
          </p:nvPr>
        </p:nvGraphicFramePr>
        <p:xfrm>
          <a:off x="650401" y="3143507"/>
          <a:ext cx="5557197" cy="473245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64099">
                  <a:extLst>
                    <a:ext uri="{9D8B030D-6E8A-4147-A177-3AD203B41FA5}">
                      <a16:colId xmlns:a16="http://schemas.microsoft.com/office/drawing/2014/main" val="2128727145"/>
                    </a:ext>
                  </a:extLst>
                </a:gridCol>
                <a:gridCol w="1798409">
                  <a:extLst>
                    <a:ext uri="{9D8B030D-6E8A-4147-A177-3AD203B41FA5}">
                      <a16:colId xmlns:a16="http://schemas.microsoft.com/office/drawing/2014/main" val="1070755184"/>
                    </a:ext>
                  </a:extLst>
                </a:gridCol>
                <a:gridCol w="488950">
                  <a:extLst>
                    <a:ext uri="{9D8B030D-6E8A-4147-A177-3AD203B41FA5}">
                      <a16:colId xmlns:a16="http://schemas.microsoft.com/office/drawing/2014/main" val="4113965207"/>
                    </a:ext>
                  </a:extLst>
                </a:gridCol>
                <a:gridCol w="488950">
                  <a:extLst>
                    <a:ext uri="{9D8B030D-6E8A-4147-A177-3AD203B41FA5}">
                      <a16:colId xmlns:a16="http://schemas.microsoft.com/office/drawing/2014/main" val="1041631656"/>
                    </a:ext>
                  </a:extLst>
                </a:gridCol>
                <a:gridCol w="488950">
                  <a:extLst>
                    <a:ext uri="{9D8B030D-6E8A-4147-A177-3AD203B41FA5}">
                      <a16:colId xmlns:a16="http://schemas.microsoft.com/office/drawing/2014/main" val="597371780"/>
                    </a:ext>
                  </a:extLst>
                </a:gridCol>
                <a:gridCol w="1227839">
                  <a:extLst>
                    <a:ext uri="{9D8B030D-6E8A-4147-A177-3AD203B41FA5}">
                      <a16:colId xmlns:a16="http://schemas.microsoft.com/office/drawing/2014/main" val="3686782227"/>
                    </a:ext>
                  </a:extLst>
                </a:gridCol>
              </a:tblGrid>
              <a:tr h="75840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居住地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5">
                  <a:txBody>
                    <a:bodyPr/>
                    <a:lstStyle/>
                    <a:p>
                      <a:endParaRPr kumimoji="1" lang="ja-JP" altLang="en-US"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1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1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1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1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18188534"/>
                  </a:ext>
                </a:extLst>
              </a:tr>
              <a:tr h="31983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b="0" dirty="0">
                          <a:solidFill>
                            <a:schemeClr val="accent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ケース番号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5"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90231135"/>
                  </a:ext>
                </a:extLst>
              </a:tr>
              <a:tr h="31983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1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No</a:t>
                      </a:r>
                      <a:endParaRPr kumimoji="1" lang="ja-JP" altLang="en-US" sz="11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氏名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続柄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性別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年齢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生年月日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9635580"/>
                  </a:ext>
                </a:extLst>
              </a:tr>
              <a:tr h="508478">
                <a:tc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97601548"/>
                  </a:ext>
                </a:extLst>
              </a:tr>
              <a:tr h="508478">
                <a:tc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33490350"/>
                  </a:ext>
                </a:extLst>
              </a:tr>
              <a:tr h="508478">
                <a:tc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16016654"/>
                  </a:ext>
                </a:extLst>
              </a:tr>
              <a:tr h="508478">
                <a:tc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07391456"/>
                  </a:ext>
                </a:extLst>
              </a:tr>
              <a:tr h="508478">
                <a:tc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63840926"/>
                  </a:ext>
                </a:extLst>
              </a:tr>
              <a:tr h="792000">
                <a:tc gridSpan="6">
                  <a:txBody>
                    <a:bodyPr/>
                    <a:lstStyle/>
                    <a:p>
                      <a:pPr algn="l"/>
                      <a:r>
                        <a:rPr kumimoji="1" lang="ja-JP" altLang="en-US" sz="11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備考</a:t>
                      </a: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42571016"/>
                  </a:ext>
                </a:extLst>
              </a:tr>
            </a:tbl>
          </a:graphicData>
        </a:graphic>
      </p:graphicFrame>
      <p:sp>
        <p:nvSpPr>
          <p:cNvPr id="23" name="正方形/長方形 22">
            <a:extLst>
              <a:ext uri="{FF2B5EF4-FFF2-40B4-BE49-F238E27FC236}">
                <a16:creationId xmlns:a16="http://schemas.microsoft.com/office/drawing/2014/main" id="{E324FC73-46AB-4887-A337-D295A3B6FE38}"/>
              </a:ext>
            </a:extLst>
          </p:cNvPr>
          <p:cNvSpPr/>
          <p:nvPr/>
        </p:nvSpPr>
        <p:spPr>
          <a:xfrm>
            <a:off x="1855717" y="3259313"/>
            <a:ext cx="567678" cy="18908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郵便番号</a:t>
            </a:r>
          </a:p>
        </p:txBody>
      </p:sp>
      <p:sp>
        <p:nvSpPr>
          <p:cNvPr id="24" name="正方形/長方形 23">
            <a:extLst>
              <a:ext uri="{FF2B5EF4-FFF2-40B4-BE49-F238E27FC236}">
                <a16:creationId xmlns:a16="http://schemas.microsoft.com/office/drawing/2014/main" id="{D8A9CC92-B4BF-46DC-BD9C-E3A3600A9661}"/>
              </a:ext>
            </a:extLst>
          </p:cNvPr>
          <p:cNvSpPr/>
          <p:nvPr/>
        </p:nvSpPr>
        <p:spPr>
          <a:xfrm>
            <a:off x="1855717" y="3589516"/>
            <a:ext cx="567678" cy="18908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住所</a:t>
            </a:r>
          </a:p>
        </p:txBody>
      </p:sp>
      <p:sp>
        <p:nvSpPr>
          <p:cNvPr id="25" name="正方形/長方形 24">
            <a:extLst>
              <a:ext uri="{FF2B5EF4-FFF2-40B4-BE49-F238E27FC236}">
                <a16:creationId xmlns:a16="http://schemas.microsoft.com/office/drawing/2014/main" id="{755ADF6A-16F2-4942-806B-C9A3B65A8E05}"/>
              </a:ext>
            </a:extLst>
          </p:cNvPr>
          <p:cNvSpPr/>
          <p:nvPr/>
        </p:nvSpPr>
        <p:spPr>
          <a:xfrm>
            <a:off x="1828039" y="4580957"/>
            <a:ext cx="567678" cy="18908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カナ氏名</a:t>
            </a:r>
          </a:p>
        </p:txBody>
      </p:sp>
      <p:sp>
        <p:nvSpPr>
          <p:cNvPr id="26" name="正方形/長方形 25">
            <a:extLst>
              <a:ext uri="{FF2B5EF4-FFF2-40B4-BE49-F238E27FC236}">
                <a16:creationId xmlns:a16="http://schemas.microsoft.com/office/drawing/2014/main" id="{8007CED5-0225-48AE-9857-864161A6D2FF}"/>
              </a:ext>
            </a:extLst>
          </p:cNvPr>
          <p:cNvSpPr/>
          <p:nvPr/>
        </p:nvSpPr>
        <p:spPr>
          <a:xfrm>
            <a:off x="1828039" y="4834852"/>
            <a:ext cx="567678" cy="18908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</a:p>
        </p:txBody>
      </p:sp>
      <p:sp>
        <p:nvSpPr>
          <p:cNvPr id="52" name="正方形/長方形 51">
            <a:extLst>
              <a:ext uri="{FF2B5EF4-FFF2-40B4-BE49-F238E27FC236}">
                <a16:creationId xmlns:a16="http://schemas.microsoft.com/office/drawing/2014/main" id="{1A27659D-79D9-440F-BBF2-53331AA0618B}"/>
              </a:ext>
            </a:extLst>
          </p:cNvPr>
          <p:cNvSpPr/>
          <p:nvPr/>
        </p:nvSpPr>
        <p:spPr>
          <a:xfrm>
            <a:off x="1058780" y="4678225"/>
            <a:ext cx="274476" cy="18908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No</a:t>
            </a:r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4" name="正方形/長方形 53">
            <a:extLst>
              <a:ext uri="{FF2B5EF4-FFF2-40B4-BE49-F238E27FC236}">
                <a16:creationId xmlns:a16="http://schemas.microsoft.com/office/drawing/2014/main" id="{E30C766D-83E7-42FD-9A0C-2DFCD3D54E15}"/>
              </a:ext>
            </a:extLst>
          </p:cNvPr>
          <p:cNvSpPr/>
          <p:nvPr/>
        </p:nvSpPr>
        <p:spPr>
          <a:xfrm>
            <a:off x="3573378" y="4705965"/>
            <a:ext cx="368968" cy="18908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続柄</a:t>
            </a:r>
          </a:p>
        </p:txBody>
      </p:sp>
      <p:sp>
        <p:nvSpPr>
          <p:cNvPr id="55" name="正方形/長方形 54">
            <a:extLst>
              <a:ext uri="{FF2B5EF4-FFF2-40B4-BE49-F238E27FC236}">
                <a16:creationId xmlns:a16="http://schemas.microsoft.com/office/drawing/2014/main" id="{9F4D7EFE-884D-4983-93D6-9E8EEC666058}"/>
              </a:ext>
            </a:extLst>
          </p:cNvPr>
          <p:cNvSpPr/>
          <p:nvPr/>
        </p:nvSpPr>
        <p:spPr>
          <a:xfrm>
            <a:off x="4071981" y="4705964"/>
            <a:ext cx="368968" cy="18908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性別</a:t>
            </a:r>
          </a:p>
        </p:txBody>
      </p:sp>
      <p:sp>
        <p:nvSpPr>
          <p:cNvPr id="56" name="正方形/長方形 55">
            <a:extLst>
              <a:ext uri="{FF2B5EF4-FFF2-40B4-BE49-F238E27FC236}">
                <a16:creationId xmlns:a16="http://schemas.microsoft.com/office/drawing/2014/main" id="{12C1C9CC-4FF9-4DDD-B08C-18EC4CF92CCC}"/>
              </a:ext>
            </a:extLst>
          </p:cNvPr>
          <p:cNvSpPr/>
          <p:nvPr/>
        </p:nvSpPr>
        <p:spPr>
          <a:xfrm>
            <a:off x="4535866" y="4705963"/>
            <a:ext cx="368968" cy="18908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年齢</a:t>
            </a:r>
          </a:p>
        </p:txBody>
      </p:sp>
      <p:sp>
        <p:nvSpPr>
          <p:cNvPr id="57" name="正方形/長方形 56">
            <a:extLst>
              <a:ext uri="{FF2B5EF4-FFF2-40B4-BE49-F238E27FC236}">
                <a16:creationId xmlns:a16="http://schemas.microsoft.com/office/drawing/2014/main" id="{9AFEFD6D-1286-42D4-A4BD-7818740A92C6}"/>
              </a:ext>
            </a:extLst>
          </p:cNvPr>
          <p:cNvSpPr/>
          <p:nvPr/>
        </p:nvSpPr>
        <p:spPr>
          <a:xfrm>
            <a:off x="5290717" y="4697875"/>
            <a:ext cx="660903" cy="18908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生年月日</a:t>
            </a:r>
          </a:p>
        </p:txBody>
      </p:sp>
      <p:sp>
        <p:nvSpPr>
          <p:cNvPr id="60" name="正方形/長方形 59">
            <a:extLst>
              <a:ext uri="{FF2B5EF4-FFF2-40B4-BE49-F238E27FC236}">
                <a16:creationId xmlns:a16="http://schemas.microsoft.com/office/drawing/2014/main" id="{8AA00A05-2E72-4349-A6CF-3BA9BB6B2D9F}"/>
              </a:ext>
            </a:extLst>
          </p:cNvPr>
          <p:cNvSpPr/>
          <p:nvPr/>
        </p:nvSpPr>
        <p:spPr>
          <a:xfrm>
            <a:off x="1134642" y="7368167"/>
            <a:ext cx="4302139" cy="18908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備考</a:t>
            </a:r>
          </a:p>
        </p:txBody>
      </p:sp>
      <p:grpSp>
        <p:nvGrpSpPr>
          <p:cNvPr id="58" name="グループ化 57">
            <a:extLst>
              <a:ext uri="{FF2B5EF4-FFF2-40B4-BE49-F238E27FC236}">
                <a16:creationId xmlns:a16="http://schemas.microsoft.com/office/drawing/2014/main" id="{7562F688-A045-4EC8-B267-CB558324B407}"/>
              </a:ext>
            </a:extLst>
          </p:cNvPr>
          <p:cNvGrpSpPr/>
          <p:nvPr/>
        </p:nvGrpSpPr>
        <p:grpSpPr>
          <a:xfrm>
            <a:off x="613942" y="838599"/>
            <a:ext cx="1296000" cy="635296"/>
            <a:chOff x="613942" y="838599"/>
            <a:chExt cx="1296000" cy="635296"/>
          </a:xfrm>
        </p:grpSpPr>
        <p:sp>
          <p:nvSpPr>
            <p:cNvPr id="61" name="正方形/長方形 60">
              <a:extLst>
                <a:ext uri="{FF2B5EF4-FFF2-40B4-BE49-F238E27FC236}">
                  <a16:creationId xmlns:a16="http://schemas.microsoft.com/office/drawing/2014/main" id="{C0899B94-9B8A-4FEF-AE85-212575C25C6B}"/>
                </a:ext>
              </a:extLst>
            </p:cNvPr>
            <p:cNvSpPr/>
            <p:nvPr/>
          </p:nvSpPr>
          <p:spPr>
            <a:xfrm>
              <a:off x="613942" y="838599"/>
              <a:ext cx="7560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宛先郵便番号</a:t>
              </a:r>
            </a:p>
          </p:txBody>
        </p:sp>
        <p:sp>
          <p:nvSpPr>
            <p:cNvPr id="62" name="正方形/長方形 61">
              <a:extLst>
                <a:ext uri="{FF2B5EF4-FFF2-40B4-BE49-F238E27FC236}">
                  <a16:creationId xmlns:a16="http://schemas.microsoft.com/office/drawing/2014/main" id="{5AEB5C06-8782-4819-9EAA-6332301FB8B5}"/>
                </a:ext>
              </a:extLst>
            </p:cNvPr>
            <p:cNvSpPr/>
            <p:nvPr/>
          </p:nvSpPr>
          <p:spPr>
            <a:xfrm>
              <a:off x="613942" y="1007502"/>
              <a:ext cx="5207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宛先住所</a:t>
              </a:r>
            </a:p>
          </p:txBody>
        </p:sp>
        <p:sp>
          <p:nvSpPr>
            <p:cNvPr id="63" name="正方形/長方形 62">
              <a:extLst>
                <a:ext uri="{FF2B5EF4-FFF2-40B4-BE49-F238E27FC236}">
                  <a16:creationId xmlns:a16="http://schemas.microsoft.com/office/drawing/2014/main" id="{C98B3D28-CB4F-4DC5-B2A9-01727E65976F}"/>
                </a:ext>
              </a:extLst>
            </p:cNvPr>
            <p:cNvSpPr/>
            <p:nvPr/>
          </p:nvSpPr>
          <p:spPr>
            <a:xfrm>
              <a:off x="613942" y="1176405"/>
              <a:ext cx="5207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宛先氏名</a:t>
              </a:r>
            </a:p>
          </p:txBody>
        </p:sp>
        <p:sp>
          <p:nvSpPr>
            <p:cNvPr id="64" name="正方形/長方形 63">
              <a:extLst>
                <a:ext uri="{FF2B5EF4-FFF2-40B4-BE49-F238E27FC236}">
                  <a16:creationId xmlns:a16="http://schemas.microsoft.com/office/drawing/2014/main" id="{C2362BBE-CBCB-4EA6-9122-5DDF4A66F2C3}"/>
                </a:ext>
              </a:extLst>
            </p:cNvPr>
            <p:cNvSpPr/>
            <p:nvPr/>
          </p:nvSpPr>
          <p:spPr>
            <a:xfrm>
              <a:off x="1426742" y="1176405"/>
              <a:ext cx="3240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敬称</a:t>
              </a:r>
            </a:p>
          </p:txBody>
        </p:sp>
        <p:sp>
          <p:nvSpPr>
            <p:cNvPr id="65" name="正方形/長方形 64">
              <a:extLst>
                <a:ext uri="{FF2B5EF4-FFF2-40B4-BE49-F238E27FC236}">
                  <a16:creationId xmlns:a16="http://schemas.microsoft.com/office/drawing/2014/main" id="{D4C6E20F-BCD4-43C2-9B00-02C66B2AD792}"/>
                </a:ext>
              </a:extLst>
            </p:cNvPr>
            <p:cNvSpPr/>
            <p:nvPr/>
          </p:nvSpPr>
          <p:spPr>
            <a:xfrm>
              <a:off x="613942" y="1345307"/>
              <a:ext cx="12960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郵便カスタマ</a:t>
              </a:r>
              <a:r>
                <a:rPr kumimoji="1" lang="en-US" altLang="ja-JP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―</a:t>
              </a:r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バーコード</a:t>
              </a:r>
            </a:p>
          </p:txBody>
        </p:sp>
      </p:grpSp>
      <p:grpSp>
        <p:nvGrpSpPr>
          <p:cNvPr id="66" name="グループ化 65">
            <a:extLst>
              <a:ext uri="{FF2B5EF4-FFF2-40B4-BE49-F238E27FC236}">
                <a16:creationId xmlns:a16="http://schemas.microsoft.com/office/drawing/2014/main" id="{B542012B-E9A0-4357-B762-4964A595A235}"/>
              </a:ext>
            </a:extLst>
          </p:cNvPr>
          <p:cNvGrpSpPr/>
          <p:nvPr/>
        </p:nvGrpSpPr>
        <p:grpSpPr>
          <a:xfrm>
            <a:off x="5669633" y="669696"/>
            <a:ext cx="648000" cy="297491"/>
            <a:chOff x="5669633" y="669696"/>
            <a:chExt cx="648000" cy="297491"/>
          </a:xfrm>
        </p:grpSpPr>
        <p:sp>
          <p:nvSpPr>
            <p:cNvPr id="67" name="正方形/長方形 66">
              <a:extLst>
                <a:ext uri="{FF2B5EF4-FFF2-40B4-BE49-F238E27FC236}">
                  <a16:creationId xmlns:a16="http://schemas.microsoft.com/office/drawing/2014/main" id="{992A38C8-9CA2-427F-9FAC-66D5A2016B0A}"/>
                </a:ext>
              </a:extLst>
            </p:cNvPr>
            <p:cNvSpPr/>
            <p:nvPr/>
          </p:nvSpPr>
          <p:spPr>
            <a:xfrm>
              <a:off x="5796933" y="669696"/>
              <a:ext cx="5207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文書番号</a:t>
              </a:r>
            </a:p>
          </p:txBody>
        </p:sp>
        <p:sp>
          <p:nvSpPr>
            <p:cNvPr id="68" name="正方形/長方形 67">
              <a:extLst>
                <a:ext uri="{FF2B5EF4-FFF2-40B4-BE49-F238E27FC236}">
                  <a16:creationId xmlns:a16="http://schemas.microsoft.com/office/drawing/2014/main" id="{CBF1B2DE-78EE-487C-95D8-D25E19367414}"/>
                </a:ext>
              </a:extLst>
            </p:cNvPr>
            <p:cNvSpPr/>
            <p:nvPr/>
          </p:nvSpPr>
          <p:spPr>
            <a:xfrm>
              <a:off x="5669633" y="838599"/>
              <a:ext cx="6480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発行年月日</a:t>
              </a:r>
            </a:p>
          </p:txBody>
        </p:sp>
      </p:grpSp>
      <p:grpSp>
        <p:nvGrpSpPr>
          <p:cNvPr id="69" name="グループ化 68">
            <a:extLst>
              <a:ext uri="{FF2B5EF4-FFF2-40B4-BE49-F238E27FC236}">
                <a16:creationId xmlns:a16="http://schemas.microsoft.com/office/drawing/2014/main" id="{DB01A7DC-1F3A-4418-B469-382D0D307B83}"/>
              </a:ext>
            </a:extLst>
          </p:cNvPr>
          <p:cNvGrpSpPr/>
          <p:nvPr/>
        </p:nvGrpSpPr>
        <p:grpSpPr>
          <a:xfrm>
            <a:off x="4074450" y="1146506"/>
            <a:ext cx="2202321" cy="397563"/>
            <a:chOff x="4074450" y="1146506"/>
            <a:chExt cx="2202321" cy="397563"/>
          </a:xfrm>
        </p:grpSpPr>
        <p:sp>
          <p:nvSpPr>
            <p:cNvPr id="70" name="正方形/長方形 69">
              <a:extLst>
                <a:ext uri="{FF2B5EF4-FFF2-40B4-BE49-F238E27FC236}">
                  <a16:creationId xmlns:a16="http://schemas.microsoft.com/office/drawing/2014/main" id="{AA0CC33C-DF32-4352-B340-D9680F274641}"/>
                </a:ext>
              </a:extLst>
            </p:cNvPr>
            <p:cNvSpPr/>
            <p:nvPr/>
          </p:nvSpPr>
          <p:spPr>
            <a:xfrm>
              <a:off x="4074450" y="1176405"/>
              <a:ext cx="8640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発行自治体名称</a:t>
              </a:r>
            </a:p>
          </p:txBody>
        </p:sp>
        <p:sp>
          <p:nvSpPr>
            <p:cNvPr id="71" name="正方形/長方形 70">
              <a:extLst>
                <a:ext uri="{FF2B5EF4-FFF2-40B4-BE49-F238E27FC236}">
                  <a16:creationId xmlns:a16="http://schemas.microsoft.com/office/drawing/2014/main" id="{16C3F99E-5841-4277-AE91-9C3EDA3BE5F4}"/>
                </a:ext>
              </a:extLst>
            </p:cNvPr>
            <p:cNvSpPr/>
            <p:nvPr/>
          </p:nvSpPr>
          <p:spPr>
            <a:xfrm>
              <a:off x="5007900" y="1345307"/>
              <a:ext cx="6480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発行者氏名</a:t>
              </a:r>
            </a:p>
          </p:txBody>
        </p:sp>
        <p:sp>
          <p:nvSpPr>
            <p:cNvPr id="72" name="正方形/長方形 71">
              <a:extLst>
                <a:ext uri="{FF2B5EF4-FFF2-40B4-BE49-F238E27FC236}">
                  <a16:creationId xmlns:a16="http://schemas.microsoft.com/office/drawing/2014/main" id="{79353F90-4589-4387-9602-E524D17AC6EA}"/>
                </a:ext>
              </a:extLst>
            </p:cNvPr>
            <p:cNvSpPr/>
            <p:nvPr/>
          </p:nvSpPr>
          <p:spPr>
            <a:xfrm>
              <a:off x="5007900" y="1176405"/>
              <a:ext cx="6480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発行役職名</a:t>
              </a:r>
            </a:p>
          </p:txBody>
        </p:sp>
        <p:sp>
          <p:nvSpPr>
            <p:cNvPr id="73" name="正方形/長方形 72">
              <a:extLst>
                <a:ext uri="{FF2B5EF4-FFF2-40B4-BE49-F238E27FC236}">
                  <a16:creationId xmlns:a16="http://schemas.microsoft.com/office/drawing/2014/main" id="{7D99A9C9-D9BA-4587-91A0-3C10E57C1872}"/>
                </a:ext>
              </a:extLst>
            </p:cNvPr>
            <p:cNvSpPr/>
            <p:nvPr/>
          </p:nvSpPr>
          <p:spPr>
            <a:xfrm>
              <a:off x="5837794" y="1146506"/>
              <a:ext cx="438977" cy="397563"/>
            </a:xfrm>
            <a:prstGeom prst="rect">
              <a:avLst/>
            </a:prstGeom>
            <a:noFill/>
            <a:ln>
              <a:solidFill>
                <a:sysClr val="windowText" lastClr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 anchorCtr="1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>
                  <a:solidFill>
                    <a:sysClr val="windowText" lastClr="000000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印</a:t>
              </a:r>
            </a:p>
          </p:txBody>
        </p:sp>
      </p:grpSp>
      <p:grpSp>
        <p:nvGrpSpPr>
          <p:cNvPr id="74" name="グループ化 73">
            <a:extLst>
              <a:ext uri="{FF2B5EF4-FFF2-40B4-BE49-F238E27FC236}">
                <a16:creationId xmlns:a16="http://schemas.microsoft.com/office/drawing/2014/main" id="{FAF175D5-4CD1-4AB2-85B4-0B143EFBD933}"/>
              </a:ext>
            </a:extLst>
          </p:cNvPr>
          <p:cNvGrpSpPr/>
          <p:nvPr/>
        </p:nvGrpSpPr>
        <p:grpSpPr>
          <a:xfrm>
            <a:off x="4935057" y="8525987"/>
            <a:ext cx="1469152" cy="1014714"/>
            <a:chOff x="4410455" y="8217841"/>
            <a:chExt cx="1469152" cy="1014714"/>
          </a:xfrm>
        </p:grpSpPr>
        <p:sp>
          <p:nvSpPr>
            <p:cNvPr id="75" name="テキスト ボックス 74">
              <a:extLst>
                <a:ext uri="{FF2B5EF4-FFF2-40B4-BE49-F238E27FC236}">
                  <a16:creationId xmlns:a16="http://schemas.microsoft.com/office/drawing/2014/main" id="{C04DA221-C0E8-4688-87D2-DF23A115C789}"/>
                </a:ext>
              </a:extLst>
            </p:cNvPr>
            <p:cNvSpPr txBox="1"/>
            <p:nvPr/>
          </p:nvSpPr>
          <p:spPr>
            <a:xfrm>
              <a:off x="4410455" y="8217841"/>
              <a:ext cx="88392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900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問い合わせ先</a:t>
              </a:r>
            </a:p>
          </p:txBody>
        </p:sp>
        <p:sp>
          <p:nvSpPr>
            <p:cNvPr id="76" name="正方形/長方形 75">
              <a:extLst>
                <a:ext uri="{FF2B5EF4-FFF2-40B4-BE49-F238E27FC236}">
                  <a16:creationId xmlns:a16="http://schemas.microsoft.com/office/drawing/2014/main" id="{0B86E71E-587C-44D1-BADD-58A3BF39D910}"/>
                </a:ext>
              </a:extLst>
            </p:cNvPr>
            <p:cNvSpPr/>
            <p:nvPr/>
          </p:nvSpPr>
          <p:spPr>
            <a:xfrm>
              <a:off x="4492546" y="8491289"/>
              <a:ext cx="801830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福祉事務所名</a:t>
              </a:r>
            </a:p>
          </p:txBody>
        </p:sp>
        <p:sp>
          <p:nvSpPr>
            <p:cNvPr id="77" name="正方形/長方形 76">
              <a:extLst>
                <a:ext uri="{FF2B5EF4-FFF2-40B4-BE49-F238E27FC236}">
                  <a16:creationId xmlns:a16="http://schemas.microsoft.com/office/drawing/2014/main" id="{8E7073AC-ED30-48F9-ACFC-B8EF6C031079}"/>
                </a:ext>
              </a:extLst>
            </p:cNvPr>
            <p:cNvSpPr/>
            <p:nvPr/>
          </p:nvSpPr>
          <p:spPr>
            <a:xfrm>
              <a:off x="4492544" y="8694793"/>
              <a:ext cx="419974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所属部</a:t>
              </a:r>
            </a:p>
          </p:txBody>
        </p:sp>
        <p:sp>
          <p:nvSpPr>
            <p:cNvPr id="78" name="正方形/長方形 77">
              <a:extLst>
                <a:ext uri="{FF2B5EF4-FFF2-40B4-BE49-F238E27FC236}">
                  <a16:creationId xmlns:a16="http://schemas.microsoft.com/office/drawing/2014/main" id="{81C5E592-BF0C-4880-94DF-C6B82A245541}"/>
                </a:ext>
              </a:extLst>
            </p:cNvPr>
            <p:cNvSpPr/>
            <p:nvPr/>
          </p:nvSpPr>
          <p:spPr>
            <a:xfrm>
              <a:off x="4948647" y="8696963"/>
              <a:ext cx="447415" cy="13576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所属課</a:t>
              </a:r>
            </a:p>
          </p:txBody>
        </p:sp>
        <p:sp>
          <p:nvSpPr>
            <p:cNvPr id="79" name="正方形/長方形 78">
              <a:extLst>
                <a:ext uri="{FF2B5EF4-FFF2-40B4-BE49-F238E27FC236}">
                  <a16:creationId xmlns:a16="http://schemas.microsoft.com/office/drawing/2014/main" id="{693577A3-E392-4B6A-8D2D-C1045CE4FE09}"/>
                </a:ext>
              </a:extLst>
            </p:cNvPr>
            <p:cNvSpPr/>
            <p:nvPr/>
          </p:nvSpPr>
          <p:spPr>
            <a:xfrm>
              <a:off x="5432192" y="8694793"/>
              <a:ext cx="447415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所属係</a:t>
              </a:r>
            </a:p>
          </p:txBody>
        </p:sp>
        <p:sp>
          <p:nvSpPr>
            <p:cNvPr id="80" name="正方形/長方形 79">
              <a:extLst>
                <a:ext uri="{FF2B5EF4-FFF2-40B4-BE49-F238E27FC236}">
                  <a16:creationId xmlns:a16="http://schemas.microsoft.com/office/drawing/2014/main" id="{CB18D4A3-61F7-452E-9C5E-C475A6A21A09}"/>
                </a:ext>
              </a:extLst>
            </p:cNvPr>
            <p:cNvSpPr/>
            <p:nvPr/>
          </p:nvSpPr>
          <p:spPr>
            <a:xfrm>
              <a:off x="4948647" y="8889754"/>
              <a:ext cx="787925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地区担当員名</a:t>
              </a:r>
            </a:p>
          </p:txBody>
        </p:sp>
        <p:sp>
          <p:nvSpPr>
            <p:cNvPr id="81" name="正方形/長方形 80">
              <a:extLst>
                <a:ext uri="{FF2B5EF4-FFF2-40B4-BE49-F238E27FC236}">
                  <a16:creationId xmlns:a16="http://schemas.microsoft.com/office/drawing/2014/main" id="{249878E1-AC53-4935-AC1E-E41E4FB21FD9}"/>
                </a:ext>
              </a:extLst>
            </p:cNvPr>
            <p:cNvSpPr/>
            <p:nvPr/>
          </p:nvSpPr>
          <p:spPr>
            <a:xfrm>
              <a:off x="4492543" y="9093747"/>
              <a:ext cx="787925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電話番号</a:t>
              </a:r>
            </a:p>
          </p:txBody>
        </p:sp>
        <p:sp>
          <p:nvSpPr>
            <p:cNvPr id="82" name="正方形/長方形 81">
              <a:extLst>
                <a:ext uri="{FF2B5EF4-FFF2-40B4-BE49-F238E27FC236}">
                  <a16:creationId xmlns:a16="http://schemas.microsoft.com/office/drawing/2014/main" id="{3C152D36-03ED-4C27-9955-98FEF1C3915B}"/>
                </a:ext>
              </a:extLst>
            </p:cNvPr>
            <p:cNvSpPr/>
            <p:nvPr/>
          </p:nvSpPr>
          <p:spPr>
            <a:xfrm>
              <a:off x="4466531" y="8889754"/>
              <a:ext cx="419974" cy="138808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担当員</a:t>
              </a:r>
            </a:p>
          </p:txBody>
        </p:sp>
      </p:grpSp>
      <p:sp>
        <p:nvSpPr>
          <p:cNvPr id="40" name="正方形/長方形 39">
            <a:extLst>
              <a:ext uri="{FF2B5EF4-FFF2-40B4-BE49-F238E27FC236}">
                <a16:creationId xmlns:a16="http://schemas.microsoft.com/office/drawing/2014/main" id="{99E21E0D-4FBE-4295-BEAE-6C7050B7BB63}"/>
              </a:ext>
            </a:extLst>
          </p:cNvPr>
          <p:cNvSpPr/>
          <p:nvPr/>
        </p:nvSpPr>
        <p:spPr>
          <a:xfrm>
            <a:off x="1855717" y="3942805"/>
            <a:ext cx="1043058" cy="18908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ケース番号</a:t>
            </a:r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92C821DF-D085-8EBC-A8F2-AF268DCFB118}"/>
              </a:ext>
            </a:extLst>
          </p:cNvPr>
          <p:cNvSpPr/>
          <p:nvPr/>
        </p:nvSpPr>
        <p:spPr>
          <a:xfrm>
            <a:off x="3109520" y="9667207"/>
            <a:ext cx="638960" cy="144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ページ番号</a:t>
            </a:r>
          </a:p>
        </p:txBody>
      </p:sp>
    </p:spTree>
    <p:extLst>
      <p:ext uri="{BB962C8B-B14F-4D97-AF65-F5344CB8AC3E}">
        <p14:creationId xmlns:p14="http://schemas.microsoft.com/office/powerpoint/2010/main" val="983397526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72D4258CA3517149908D3B60E55ECCDC" ma:contentTypeVersion="12" ma:contentTypeDescription="新しいドキュメントを作成します。" ma:contentTypeScope="" ma:versionID="350a3e05cfc9448cbdfd885596026917">
  <xsd:schema xmlns:xsd="http://www.w3.org/2001/XMLSchema" xmlns:xs="http://www.w3.org/2001/XMLSchema" xmlns:p="http://schemas.microsoft.com/office/2006/metadata/properties" xmlns:ns2="c97f0004-81d4-41ad-b834-2a96fc4591f7" xmlns:ns3="e0e86db0-997c-4cb6-bb34-f88ecb8e7e9c" targetNamespace="http://schemas.microsoft.com/office/2006/metadata/properties" ma:root="true" ma:fieldsID="9ec266417867f1dbbd30afd7b59ffe9d" ns2:_="" ns3:_="">
    <xsd:import namespace="c97f0004-81d4-41ad-b834-2a96fc4591f7"/>
    <xsd:import namespace="e0e86db0-997c-4cb6-bb34-f88ecb8e7e9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7f0004-81d4-41ad-b834-2a96fc4591f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0347f584-7be2-4218-8e94-402d99aedf0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0e86db0-997c-4cb6-bb34-f88ecb8e7e9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36aac64e-280c-4bc3-b731-e4caf737c02e}" ma:internalName="TaxCatchAll" ma:showField="CatchAllData" ma:web="e0e86db0-997c-4cb6-bb34-f88ecb8e7e9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0e86db0-997c-4cb6-bb34-f88ecb8e7e9c" xsi:nil="true"/>
    <lcf76f155ced4ddcb4097134ff3c332f xmlns="c97f0004-81d4-41ad-b834-2a96fc4591f7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0941546B-F8BF-4468-A9C2-B6EA93A2D39A}"/>
</file>

<file path=customXml/itemProps2.xml><?xml version="1.0" encoding="utf-8"?>
<ds:datastoreItem xmlns:ds="http://schemas.openxmlformats.org/officeDocument/2006/customXml" ds:itemID="{A77DE48D-9C77-439E-B15D-B9F6FF1052DB}"/>
</file>

<file path=customXml/itemProps3.xml><?xml version="1.0" encoding="utf-8"?>
<ds:datastoreItem xmlns:ds="http://schemas.openxmlformats.org/officeDocument/2006/customXml" ds:itemID="{38CE6CB0-C308-454F-80DA-649351B50761}"/>
</file>

<file path=docMetadata/LabelInfo.xml><?xml version="1.0" encoding="utf-8"?>
<clbl:labelList xmlns:clbl="http://schemas.microsoft.com/office/2020/mipLabelMetadata">
  <clbl:label id="{436fffe2-e74d-4f21-833f-6f054a10cb50}" enabled="1" method="Privileged" siteId="{a4dd5294-24e4-4102-8420-cb86d0baae1e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457</TotalTime>
  <Words>105</Words>
  <PresentationFormat>A4 210 x 297 mm</PresentationFormat>
  <Paragraphs>46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2022-01-20T04:34:58Z</dcterms:created>
  <dcterms:modified xsi:type="dcterms:W3CDTF">2025-01-24T01:40:27Z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2022-04-22T02:11:13Z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a3c98c2a-b2ca-4a34-aec4-60f5fe393cbb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0x01010072D4258CA3517149908D3B60E55ECCDC</vt:lpwstr>
  </property>
</Properties>
</file>