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2DE6459-5D94-44C6-90E4-295625F29D63}"/>
</file>

<file path=customXml/itemProps2.xml><?xml version="1.0" encoding="utf-8"?>
<ds:datastoreItem xmlns:ds="http://schemas.openxmlformats.org/officeDocument/2006/customXml" ds:itemID="{485F61DE-E830-4682-9DA7-889AE80A8C7A}"/>
</file>

<file path=customXml/itemProps3.xml><?xml version="1.0" encoding="utf-8"?>
<ds:datastoreItem xmlns:ds="http://schemas.openxmlformats.org/officeDocument/2006/customXml" ds:itemID="{8B29D686-9912-4ED1-B60C-F1DDC9312EA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