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DF1511-CE6D-4CB2-8331-E68DD1842E87}"/>
</file>

<file path=customXml/itemProps2.xml><?xml version="1.0" encoding="utf-8"?>
<ds:datastoreItem xmlns:ds="http://schemas.openxmlformats.org/officeDocument/2006/customXml" ds:itemID="{B0721EDC-22B5-4C22-B711-CA4F621C24CE}"/>
</file>

<file path=customXml/itemProps3.xml><?xml version="1.0" encoding="utf-8"?>
<ds:datastoreItem xmlns:ds="http://schemas.openxmlformats.org/officeDocument/2006/customXml" ds:itemID="{F5567870-3357-4D17-A825-43FD3D722A8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2022-12-02T05:42:42Z</cp:lastPrinted>
  <dcterms:created xsi:type="dcterms:W3CDTF">2022-01-20T04:34:58Z</dcterms:created>
  <dcterms:modified xsi:type="dcterms:W3CDTF">2025-01-24T01:38:23Z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