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A3F2485E-5170-412B-8A3B-DF1B9FF884FA}"/>
              </a:ext>
            </a:extLst>
          </p:cNvPr>
          <p:cNvGraphicFramePr>
            <a:graphicFrameLocks noGrp="1"/>
          </p:cNvGraphicFramePr>
          <p:nvPr>
            <p:extLst>
              <p:ext uri="{D42A27DB-BD31-4B8C-83A1-F6EECF244321}">
                <p14:modId xmlns:p14="http://schemas.microsoft.com/office/powerpoint/2010/main" val="504177231"/>
              </p:ext>
            </p:extLst>
          </p:nvPr>
        </p:nvGraphicFramePr>
        <p:xfrm>
          <a:off x="613942" y="3705393"/>
          <a:ext cx="5869408" cy="3708400"/>
        </p:xfrm>
        <a:graphic>
          <a:graphicData uri="http://schemas.openxmlformats.org/drawingml/2006/table">
            <a:tbl>
              <a:tblPr firstRow="1" bandRow="1">
                <a:tableStyleId>{5C22544A-7EE6-4342-B048-85BDC9FD1C3A}</a:tableStyleId>
              </a:tblPr>
              <a:tblGrid>
                <a:gridCol w="547200">
                  <a:extLst>
                    <a:ext uri="{9D8B030D-6E8A-4147-A177-3AD203B41FA5}">
                      <a16:colId xmlns:a16="http://schemas.microsoft.com/office/drawing/2014/main" val="3615452219"/>
                    </a:ext>
                  </a:extLst>
                </a:gridCol>
                <a:gridCol w="1004208">
                  <a:extLst>
                    <a:ext uri="{9D8B030D-6E8A-4147-A177-3AD203B41FA5}">
                      <a16:colId xmlns:a16="http://schemas.microsoft.com/office/drawing/2014/main" val="921517032"/>
                    </a:ext>
                  </a:extLst>
                </a:gridCol>
                <a:gridCol w="800100">
                  <a:extLst>
                    <a:ext uri="{9D8B030D-6E8A-4147-A177-3AD203B41FA5}">
                      <a16:colId xmlns:a16="http://schemas.microsoft.com/office/drawing/2014/main" val="3807208257"/>
                    </a:ext>
                  </a:extLst>
                </a:gridCol>
                <a:gridCol w="1002439">
                  <a:extLst>
                    <a:ext uri="{9D8B030D-6E8A-4147-A177-3AD203B41FA5}">
                      <a16:colId xmlns:a16="http://schemas.microsoft.com/office/drawing/2014/main" val="3629050736"/>
                    </a:ext>
                  </a:extLst>
                </a:gridCol>
                <a:gridCol w="838487">
                  <a:extLst>
                    <a:ext uri="{9D8B030D-6E8A-4147-A177-3AD203B41FA5}">
                      <a16:colId xmlns:a16="http://schemas.microsoft.com/office/drawing/2014/main" val="2901043981"/>
                    </a:ext>
                  </a:extLst>
                </a:gridCol>
                <a:gridCol w="660974">
                  <a:extLst>
                    <a:ext uri="{9D8B030D-6E8A-4147-A177-3AD203B41FA5}">
                      <a16:colId xmlns:a16="http://schemas.microsoft.com/office/drawing/2014/main" val="1588260706"/>
                    </a:ext>
                  </a:extLst>
                </a:gridCol>
                <a:gridCol w="1016000">
                  <a:extLst>
                    <a:ext uri="{9D8B030D-6E8A-4147-A177-3AD203B41FA5}">
                      <a16:colId xmlns:a16="http://schemas.microsoft.com/office/drawing/2014/main" val="2338075925"/>
                    </a:ext>
                  </a:extLst>
                </a:gridCol>
              </a:tblGrid>
              <a:tr h="37084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名称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債務決定日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納入期限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納付済み額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滞納金額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指定納期限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517776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7305864"/>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9794327"/>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3420126"/>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2515971"/>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6195969"/>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62879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567807"/>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7205963"/>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9995355"/>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623605"/>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405495"/>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205999" y="4202476"/>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2266523" y="4202476"/>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2" name="グループ化 1">
            <a:extLst>
              <a:ext uri="{FF2B5EF4-FFF2-40B4-BE49-F238E27FC236}">
                <a16:creationId xmlns:a16="http://schemas.microsoft.com/office/drawing/2014/main" id="{EF4EDD78-0659-43DC-BEBD-457989A3AE51}"/>
              </a:ext>
            </a:extLst>
          </p:cNvPr>
          <p:cNvGrpSpPr/>
          <p:nvPr/>
        </p:nvGrpSpPr>
        <p:grpSpPr>
          <a:xfrm>
            <a:off x="613942" y="538106"/>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2059142"/>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下記の債務について督促状を送付しておりましたが、未納となっていますので指定納期限までに納付してください。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3015001"/>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5537" y="3085173"/>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債務者氏名</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3010611"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3" name="正方形/長方形 92">
            <a:extLst>
              <a:ext uri="{FF2B5EF4-FFF2-40B4-BE49-F238E27FC236}">
                <a16:creationId xmlns:a16="http://schemas.microsoft.com/office/drawing/2014/main" id="{724F2555-71AD-49E4-927F-B7B3F49E7A52}"/>
              </a:ext>
            </a:extLst>
          </p:cNvPr>
          <p:cNvSpPr/>
          <p:nvPr/>
        </p:nvSpPr>
        <p:spPr>
          <a:xfrm>
            <a:off x="4033906" y="4202476"/>
            <a:ext cx="6895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9" name="正方形/長方形 98">
            <a:extLst>
              <a:ext uri="{FF2B5EF4-FFF2-40B4-BE49-F238E27FC236}">
                <a16:creationId xmlns:a16="http://schemas.microsoft.com/office/drawing/2014/main" id="{A1C57B4B-64FA-4024-9E44-98B8A690E07B}"/>
              </a:ext>
            </a:extLst>
          </p:cNvPr>
          <p:cNvSpPr/>
          <p:nvPr/>
        </p:nvSpPr>
        <p:spPr>
          <a:xfrm>
            <a:off x="4835962" y="4202476"/>
            <a:ext cx="5751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0849" y="8376595"/>
            <a:ext cx="1469152" cy="1194771"/>
            <a:chOff x="4410455" y="8217841"/>
            <a:chExt cx="1469152" cy="1194771"/>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CEC7DAA7-0958-D2B2-473E-C3719E9F8599}"/>
                </a:ext>
              </a:extLst>
            </p:cNvPr>
            <p:cNvSpPr/>
            <p:nvPr/>
          </p:nvSpPr>
          <p:spPr>
            <a:xfrm>
              <a:off x="4492543" y="927380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757608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5537" y="762289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8" name="正方形/長方形 47">
            <a:extLst>
              <a:ext uri="{FF2B5EF4-FFF2-40B4-BE49-F238E27FC236}">
                <a16:creationId xmlns:a16="http://schemas.microsoft.com/office/drawing/2014/main" id="{0392893E-FF29-47DC-9B1E-B36835236D2D}"/>
              </a:ext>
            </a:extLst>
          </p:cNvPr>
          <p:cNvSpPr/>
          <p:nvPr/>
        </p:nvSpPr>
        <p:spPr>
          <a:xfrm>
            <a:off x="5543214"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50" name="正方形/長方形 49">
            <a:extLst>
              <a:ext uri="{FF2B5EF4-FFF2-40B4-BE49-F238E27FC236}">
                <a16:creationId xmlns:a16="http://schemas.microsoft.com/office/drawing/2014/main" id="{0A53926C-EDC8-47E2-A78C-2104832D225C}"/>
              </a:ext>
            </a:extLst>
          </p:cNvPr>
          <p:cNvSpPr/>
          <p:nvPr/>
        </p:nvSpPr>
        <p:spPr>
          <a:xfrm>
            <a:off x="734136" y="4149802"/>
            <a:ext cx="351669" cy="24598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名称</a:t>
            </a:r>
          </a:p>
        </p:txBody>
      </p:sp>
      <p:grpSp>
        <p:nvGrpSpPr>
          <p:cNvPr id="46" name="グループ化 45">
            <a:extLst>
              <a:ext uri="{FF2B5EF4-FFF2-40B4-BE49-F238E27FC236}">
                <a16:creationId xmlns:a16="http://schemas.microsoft.com/office/drawing/2014/main" id="{41A7732F-C09C-4E81-898B-42EB9A0179FF}"/>
              </a:ext>
            </a:extLst>
          </p:cNvPr>
          <p:cNvGrpSpPr/>
          <p:nvPr/>
        </p:nvGrpSpPr>
        <p:grpSpPr>
          <a:xfrm>
            <a:off x="5679158" y="469671"/>
            <a:ext cx="648000" cy="297491"/>
            <a:chOff x="5669633" y="669696"/>
            <a:chExt cx="648000" cy="297491"/>
          </a:xfrm>
        </p:grpSpPr>
        <p:sp>
          <p:nvSpPr>
            <p:cNvPr id="51" name="正方形/長方形 50">
              <a:extLst>
                <a:ext uri="{FF2B5EF4-FFF2-40B4-BE49-F238E27FC236}">
                  <a16:creationId xmlns:a16="http://schemas.microsoft.com/office/drawing/2014/main" id="{50DDD05F-DCB7-4086-816F-A3871B84E11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1D4C3E94-1757-4B73-9811-F6B07E9CDEB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55" name="グループ化 54">
            <a:extLst>
              <a:ext uri="{FF2B5EF4-FFF2-40B4-BE49-F238E27FC236}">
                <a16:creationId xmlns:a16="http://schemas.microsoft.com/office/drawing/2014/main" id="{89827473-1105-48AE-BCB2-010392D71DB9}"/>
              </a:ext>
            </a:extLst>
          </p:cNvPr>
          <p:cNvGrpSpPr/>
          <p:nvPr/>
        </p:nvGrpSpPr>
        <p:grpSpPr>
          <a:xfrm>
            <a:off x="4083975" y="946481"/>
            <a:ext cx="2202321" cy="397563"/>
            <a:chOff x="4074450" y="1146506"/>
            <a:chExt cx="2202321" cy="397563"/>
          </a:xfrm>
        </p:grpSpPr>
        <p:sp>
          <p:nvSpPr>
            <p:cNvPr id="56" name="正方形/長方形 55">
              <a:extLst>
                <a:ext uri="{FF2B5EF4-FFF2-40B4-BE49-F238E27FC236}">
                  <a16:creationId xmlns:a16="http://schemas.microsoft.com/office/drawing/2014/main" id="{BEC967EB-D779-4C55-AB54-C8DD01EF6EF8}"/>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57" name="正方形/長方形 56">
              <a:extLst>
                <a:ext uri="{FF2B5EF4-FFF2-40B4-BE49-F238E27FC236}">
                  <a16:creationId xmlns:a16="http://schemas.microsoft.com/office/drawing/2014/main" id="{891BD554-D620-4CB2-B8C9-D7BC735ACEE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8" name="正方形/長方形 57">
              <a:extLst>
                <a:ext uri="{FF2B5EF4-FFF2-40B4-BE49-F238E27FC236}">
                  <a16:creationId xmlns:a16="http://schemas.microsoft.com/office/drawing/2014/main" id="{0BAAA27D-A930-4AC9-9D64-ACDEB74F1D9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9" name="正方形/長方形 58">
              <a:extLst>
                <a:ext uri="{FF2B5EF4-FFF2-40B4-BE49-F238E27FC236}">
                  <a16:creationId xmlns:a16="http://schemas.microsoft.com/office/drawing/2014/main" id="{49A3238D-CA7E-4B18-91AD-D99DD8154A6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3" name="グループ化 2">
            <a:extLst>
              <a:ext uri="{FF2B5EF4-FFF2-40B4-BE49-F238E27FC236}">
                <a16:creationId xmlns:a16="http://schemas.microsoft.com/office/drawing/2014/main" id="{F1214410-FEB1-453D-8AED-A2B957DD17A4}"/>
              </a:ext>
            </a:extLst>
          </p:cNvPr>
          <p:cNvGrpSpPr/>
          <p:nvPr/>
        </p:nvGrpSpPr>
        <p:grpSpPr>
          <a:xfrm>
            <a:off x="549000" y="1554777"/>
            <a:ext cx="5760000" cy="261610"/>
            <a:chOff x="516771" y="1554777"/>
            <a:chExt cx="5760000" cy="261610"/>
          </a:xfrm>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5547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催　告　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正方形/長方形 59">
              <a:extLst>
                <a:ext uri="{FF2B5EF4-FFF2-40B4-BE49-F238E27FC236}">
                  <a16:creationId xmlns:a16="http://schemas.microsoft.com/office/drawing/2014/main" id="{11B3AD77-1F4B-4F60-8DAD-24D97F611E42}"/>
                </a:ext>
              </a:extLst>
            </p:cNvPr>
            <p:cNvSpPr/>
            <p:nvPr/>
          </p:nvSpPr>
          <p:spPr>
            <a:xfrm>
              <a:off x="2474200" y="1628245"/>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gr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CB7A955-2181-45F9-950B-22131846FC2D}"/>
</file>

<file path=customXml/itemProps2.xml><?xml version="1.0" encoding="utf-8"?>
<ds:datastoreItem xmlns:ds="http://schemas.openxmlformats.org/officeDocument/2006/customXml" ds:itemID="{34D3ED27-1836-47B0-A308-E37BBC24CCF7}"/>
</file>

<file path=customXml/itemProps3.xml><?xml version="1.0" encoding="utf-8"?>
<ds:datastoreItem xmlns:ds="http://schemas.openxmlformats.org/officeDocument/2006/customXml" ds:itemID="{B683BCE0-C7CC-46C5-8B71-6F78214FA4DE}"/>
</file>

<file path=docProps/app.xml><?xml version="1.0" encoding="utf-8"?>
<Properties xmlns="http://schemas.openxmlformats.org/officeDocument/2006/extended-properties" xmlns:vt="http://schemas.openxmlformats.org/officeDocument/2006/docPropsVTypes">
  <Template>Office Theme</Template>
  <TotalTime>617</TotalTime>
  <Words>133</Words>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