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5C5CAD-2F27-49C5-AAEA-5C0F213A224D}"/>
</file>

<file path=customXml/itemProps2.xml><?xml version="1.0" encoding="utf-8"?>
<ds:datastoreItem xmlns:ds="http://schemas.openxmlformats.org/officeDocument/2006/customXml" ds:itemID="{1A39B8A3-094A-4D83-9300-AA48DAFE105D}"/>
</file>

<file path=customXml/itemProps3.xml><?xml version="1.0" encoding="utf-8"?>
<ds:datastoreItem xmlns:ds="http://schemas.openxmlformats.org/officeDocument/2006/customXml" ds:itemID="{033501BF-5D05-42DD-8E0B-0CED674D690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