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E50DFB-969B-4913-999D-A14B41147DBB}"/>
</file>

<file path=customXml/itemProps2.xml><?xml version="1.0" encoding="utf-8"?>
<ds:datastoreItem xmlns:ds="http://schemas.openxmlformats.org/officeDocument/2006/customXml" ds:itemID="{CAF93DA6-75DF-4A9B-A098-01F55FB37CD8}"/>
</file>

<file path=customXml/itemProps3.xml><?xml version="1.0" encoding="utf-8"?>
<ds:datastoreItem xmlns:ds="http://schemas.openxmlformats.org/officeDocument/2006/customXml" ds:itemID="{9722D444-292C-4433-B45C-7FC1596BC2A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