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3111" r:id="rId5"/>
    <p:sldId id="3592" r:id="rId6"/>
    <p:sldId id="3602" r:id="rId7"/>
    <p:sldId id="3595" r:id="rId8"/>
    <p:sldId id="3596" r:id="rId9"/>
    <p:sldId id="3597" r:id="rId10"/>
    <p:sldId id="3598" r:id="rId11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88EE"/>
    <a:srgbClr val="FD5FDB"/>
    <a:srgbClr val="FF00FF"/>
    <a:srgbClr val="8C3836"/>
    <a:srgbClr val="ADC579"/>
    <a:srgbClr val="DDE7C7"/>
    <a:srgbClr val="B3C981"/>
    <a:srgbClr val="E6E6E6"/>
    <a:srgbClr val="C1D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2833802-FEF1-4C79-8D5D-14CF1EAF98D9}" styleName="淡色スタイル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301B821-A1FF-4177-AEE7-76D212191A09}" styleName="中間スタイル 1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127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萩原麻美 / HAGIWARA，MAMI" userId="69384848-6e51-4ab9-a433-5d7bd125424c" providerId="ADAL" clId="{1EC2070D-0160-40B4-9BAA-8000639E7ED0}"/>
    <pc:docChg chg="undo custSel addSld delSld modSld">
      <pc:chgData name="萩原麻美 / HAGIWARA，MAMI" userId="69384848-6e51-4ab9-a433-5d7bd125424c" providerId="ADAL" clId="{1EC2070D-0160-40B4-9BAA-8000639E7ED0}" dt="2024-08-02T03:14:18.021" v="298" actId="242"/>
      <pc:docMkLst>
        <pc:docMk/>
      </pc:docMkLst>
      <pc:sldChg chg="modSp mod">
        <pc:chgData name="萩原麻美 / HAGIWARA，MAMI" userId="69384848-6e51-4ab9-a433-5d7bd125424c" providerId="ADAL" clId="{1EC2070D-0160-40B4-9BAA-8000639E7ED0}" dt="2024-08-02T02:57:19.623" v="182" actId="14734"/>
        <pc:sldMkLst>
          <pc:docMk/>
          <pc:sldMk cId="3207954261" sldId="3592"/>
        </pc:sldMkLst>
        <pc:graphicFrameChg chg="mod modGraphic">
          <ac:chgData name="萩原麻美 / HAGIWARA，MAMI" userId="69384848-6e51-4ab9-a433-5d7bd125424c" providerId="ADAL" clId="{1EC2070D-0160-40B4-9BAA-8000639E7ED0}" dt="2024-08-02T02:57:19.623" v="182" actId="14734"/>
          <ac:graphicFrameMkLst>
            <pc:docMk/>
            <pc:sldMk cId="3207954261" sldId="3592"/>
            <ac:graphicFrameMk id="4" creationId="{3A7FE33B-0D01-8F12-3906-062E526B0B87}"/>
          </ac:graphicFrameMkLst>
        </pc:graphicFrameChg>
      </pc:sldChg>
      <pc:sldChg chg="modSp mod">
        <pc:chgData name="萩原麻美 / HAGIWARA，MAMI" userId="69384848-6e51-4ab9-a433-5d7bd125424c" providerId="ADAL" clId="{1EC2070D-0160-40B4-9BAA-8000639E7ED0}" dt="2024-08-02T03:13:45.880" v="295" actId="2165"/>
        <pc:sldMkLst>
          <pc:docMk/>
          <pc:sldMk cId="3895040810" sldId="3595"/>
        </pc:sldMkLst>
        <pc:graphicFrameChg chg="modGraphic">
          <ac:chgData name="萩原麻美 / HAGIWARA，MAMI" userId="69384848-6e51-4ab9-a433-5d7bd125424c" providerId="ADAL" clId="{1EC2070D-0160-40B4-9BAA-8000639E7ED0}" dt="2024-08-02T03:13:45.880" v="295" actId="2165"/>
          <ac:graphicFrameMkLst>
            <pc:docMk/>
            <pc:sldMk cId="3895040810" sldId="3595"/>
            <ac:graphicFrameMk id="9" creationId="{EA775BDC-67BA-2B3B-D739-FEF9CF8D7D07}"/>
          </ac:graphicFrameMkLst>
        </pc:graphicFrameChg>
      </pc:sldChg>
      <pc:sldChg chg="modSp mod">
        <pc:chgData name="萩原麻美 / HAGIWARA，MAMI" userId="69384848-6e51-4ab9-a433-5d7bd125424c" providerId="ADAL" clId="{1EC2070D-0160-40B4-9BAA-8000639E7ED0}" dt="2024-08-02T03:14:10.290" v="297" actId="242"/>
        <pc:sldMkLst>
          <pc:docMk/>
          <pc:sldMk cId="1448125513" sldId="3597"/>
        </pc:sldMkLst>
        <pc:graphicFrameChg chg="modGraphic">
          <ac:chgData name="萩原麻美 / HAGIWARA，MAMI" userId="69384848-6e51-4ab9-a433-5d7bd125424c" providerId="ADAL" clId="{1EC2070D-0160-40B4-9BAA-8000639E7ED0}" dt="2024-08-02T03:14:10.290" v="297" actId="242"/>
          <ac:graphicFrameMkLst>
            <pc:docMk/>
            <pc:sldMk cId="1448125513" sldId="3597"/>
            <ac:graphicFrameMk id="9" creationId="{EA775BDC-67BA-2B3B-D739-FEF9CF8D7D07}"/>
          </ac:graphicFrameMkLst>
        </pc:graphicFrameChg>
      </pc:sldChg>
      <pc:sldChg chg="modSp mod">
        <pc:chgData name="萩原麻美 / HAGIWARA，MAMI" userId="69384848-6e51-4ab9-a433-5d7bd125424c" providerId="ADAL" clId="{1EC2070D-0160-40B4-9BAA-8000639E7ED0}" dt="2024-08-02T03:14:18.021" v="298" actId="242"/>
        <pc:sldMkLst>
          <pc:docMk/>
          <pc:sldMk cId="750307352" sldId="3598"/>
        </pc:sldMkLst>
        <pc:graphicFrameChg chg="modGraphic">
          <ac:chgData name="萩原麻美 / HAGIWARA，MAMI" userId="69384848-6e51-4ab9-a433-5d7bd125424c" providerId="ADAL" clId="{1EC2070D-0160-40B4-9BAA-8000639E7ED0}" dt="2024-08-02T03:14:18.021" v="298" actId="242"/>
          <ac:graphicFrameMkLst>
            <pc:docMk/>
            <pc:sldMk cId="750307352" sldId="3598"/>
            <ac:graphicFrameMk id="9" creationId="{EA775BDC-67BA-2B3B-D739-FEF9CF8D7D07}"/>
          </ac:graphicFrameMkLst>
        </pc:graphicFrameChg>
      </pc:sldChg>
      <pc:sldChg chg="new del">
        <pc:chgData name="萩原麻美 / HAGIWARA，MAMI" userId="69384848-6e51-4ab9-a433-5d7bd125424c" providerId="ADAL" clId="{1EC2070D-0160-40B4-9BAA-8000639E7ED0}" dt="2024-08-02T02:45:21.991" v="57" actId="47"/>
        <pc:sldMkLst>
          <pc:docMk/>
          <pc:sldMk cId="188571465" sldId="3599"/>
        </pc:sldMkLst>
      </pc:sldChg>
      <pc:sldChg chg="new del">
        <pc:chgData name="萩原麻美 / HAGIWARA，MAMI" userId="69384848-6e51-4ab9-a433-5d7bd125424c" providerId="ADAL" clId="{1EC2070D-0160-40B4-9BAA-8000639E7ED0}" dt="2024-08-02T02:44:49.040" v="54" actId="47"/>
        <pc:sldMkLst>
          <pc:docMk/>
          <pc:sldMk cId="3251812122" sldId="3599"/>
        </pc:sldMkLst>
      </pc:sldChg>
      <pc:sldChg chg="delSp modSp add del mod">
        <pc:chgData name="萩原麻美 / HAGIWARA，MAMI" userId="69384848-6e51-4ab9-a433-5d7bd125424c" providerId="ADAL" clId="{1EC2070D-0160-40B4-9BAA-8000639E7ED0}" dt="2024-08-02T02:57:37.819" v="183" actId="2696"/>
        <pc:sldMkLst>
          <pc:docMk/>
          <pc:sldMk cId="3303814173" sldId="3600"/>
        </pc:sldMkLst>
        <pc:spChg chg="del mod">
          <ac:chgData name="萩原麻美 / HAGIWARA，MAMI" userId="69384848-6e51-4ab9-a433-5d7bd125424c" providerId="ADAL" clId="{1EC2070D-0160-40B4-9BAA-8000639E7ED0}" dt="2024-08-02T02:45:49.403" v="64"/>
          <ac:spMkLst>
            <pc:docMk/>
            <pc:sldMk cId="3303814173" sldId="3600"/>
            <ac:spMk id="3" creationId="{DBDF58C2-3FA9-8D8E-6D46-0071B363E9B7}"/>
          </ac:spMkLst>
        </pc:spChg>
        <pc:graphicFrameChg chg="mod modGraphic">
          <ac:chgData name="萩原麻美 / HAGIWARA，MAMI" userId="69384848-6e51-4ab9-a433-5d7bd125424c" providerId="ADAL" clId="{1EC2070D-0160-40B4-9BAA-8000639E7ED0}" dt="2024-08-02T02:48:44.330" v="79" actId="1076"/>
          <ac:graphicFrameMkLst>
            <pc:docMk/>
            <pc:sldMk cId="3303814173" sldId="3600"/>
            <ac:graphicFrameMk id="4" creationId="{3A7FE33B-0D01-8F12-3906-062E526B0B87}"/>
          </ac:graphicFrameMkLst>
        </pc:graphicFrameChg>
      </pc:sldChg>
      <pc:sldChg chg="add del">
        <pc:chgData name="萩原麻美 / HAGIWARA，MAMI" userId="69384848-6e51-4ab9-a433-5d7bd125424c" providerId="ADAL" clId="{1EC2070D-0160-40B4-9BAA-8000639E7ED0}" dt="2024-08-02T02:49:10.151" v="82" actId="47"/>
        <pc:sldMkLst>
          <pc:docMk/>
          <pc:sldMk cId="1421744977" sldId="3601"/>
        </pc:sldMkLst>
      </pc:sldChg>
      <pc:sldChg chg="modSp add mod">
        <pc:chgData name="萩原麻美 / HAGIWARA，MAMI" userId="69384848-6e51-4ab9-a433-5d7bd125424c" providerId="ADAL" clId="{1EC2070D-0160-40B4-9BAA-8000639E7ED0}" dt="2024-08-02T03:13:29.840" v="294" actId="14734"/>
        <pc:sldMkLst>
          <pc:docMk/>
          <pc:sldMk cId="2239348167" sldId="3602"/>
        </pc:sldMkLst>
        <pc:graphicFrameChg chg="mod modGraphic">
          <ac:chgData name="萩原麻美 / HAGIWARA，MAMI" userId="69384848-6e51-4ab9-a433-5d7bd125424c" providerId="ADAL" clId="{1EC2070D-0160-40B4-9BAA-8000639E7ED0}" dt="2024-08-02T03:13:29.840" v="294" actId="14734"/>
          <ac:graphicFrameMkLst>
            <pc:docMk/>
            <pc:sldMk cId="2239348167" sldId="3602"/>
            <ac:graphicFrameMk id="9" creationId="{EA775BDC-67BA-2B3B-D739-FEF9CF8D7D07}"/>
          </ac:graphicFrameMkLst>
        </pc:graphicFrameChg>
      </pc:sldChg>
    </pc:docChg>
  </pc:docChgLst>
  <pc:docChgLst>
    <pc:chgData name="野澤美雪 / NOZAWA，MIYUKI" userId="95949a39-c9f2-4281-972e-c60c6cc37300" providerId="ADAL" clId="{A1EE5CF7-1C0E-469E-A886-C695A6D723FA}"/>
    <pc:docChg chg="modSld">
      <pc:chgData name="野澤美雪 / NOZAWA，MIYUKI" userId="95949a39-c9f2-4281-972e-c60c6cc37300" providerId="ADAL" clId="{A1EE5CF7-1C0E-469E-A886-C695A6D723FA}" dt="2024-10-24T05:53:02.369" v="4" actId="20577"/>
      <pc:docMkLst>
        <pc:docMk/>
      </pc:docMkLst>
      <pc:sldChg chg="modSp mod">
        <pc:chgData name="野澤美雪 / NOZAWA，MIYUKI" userId="95949a39-c9f2-4281-972e-c60c6cc37300" providerId="ADAL" clId="{A1EE5CF7-1C0E-469E-A886-C695A6D723FA}" dt="2024-10-24T05:53:02.369" v="4" actId="20577"/>
        <pc:sldMkLst>
          <pc:docMk/>
          <pc:sldMk cId="3207954261" sldId="3592"/>
        </pc:sldMkLst>
        <pc:spChg chg="mod">
          <ac:chgData name="野澤美雪 / NOZAWA，MIYUKI" userId="95949a39-c9f2-4281-972e-c60c6cc37300" providerId="ADAL" clId="{A1EE5CF7-1C0E-469E-A886-C695A6D723FA}" dt="2024-10-24T05:53:02.369" v="4" actId="20577"/>
          <ac:spMkLst>
            <pc:docMk/>
            <pc:sldMk cId="3207954261" sldId="3592"/>
            <ac:spMk id="3" creationId="{DBDF58C2-3FA9-8D8E-6D46-0071B363E9B7}"/>
          </ac:spMkLst>
        </pc:spChg>
      </pc:sldChg>
    </pc:docChg>
  </pc:docChgLst>
  <pc:docChgLst>
    <pc:chgData name="矢田佐和子 / YATA，SAWAKO" userId="4d04e5a0-1f3c-4fb0-a3df-41a32e995bd2" providerId="ADAL" clId="{F47938FE-FB9D-40AD-953E-2200362D2D28}"/>
    <pc:docChg chg="modSld">
      <pc:chgData name="矢田佐和子 / YATA，SAWAKO" userId="4d04e5a0-1f3c-4fb0-a3df-41a32e995bd2" providerId="ADAL" clId="{F47938FE-FB9D-40AD-953E-2200362D2D28}" dt="2024-01-26T01:29:34.466" v="14" actId="20577"/>
      <pc:docMkLst>
        <pc:docMk/>
      </pc:docMkLst>
      <pc:sldChg chg="modSp mod">
        <pc:chgData name="矢田佐和子 / YATA，SAWAKO" userId="4d04e5a0-1f3c-4fb0-a3df-41a32e995bd2" providerId="ADAL" clId="{F47938FE-FB9D-40AD-953E-2200362D2D28}" dt="2024-01-26T01:29:34.466" v="14" actId="20577"/>
        <pc:sldMkLst>
          <pc:docMk/>
          <pc:sldMk cId="3895040810" sldId="3595"/>
        </pc:sldMkLst>
        <pc:graphicFrameChg chg="modGraphic">
          <ac:chgData name="矢田佐和子 / YATA，SAWAKO" userId="4d04e5a0-1f3c-4fb0-a3df-41a32e995bd2" providerId="ADAL" clId="{F47938FE-FB9D-40AD-953E-2200362D2D28}" dt="2024-01-26T01:29:34.466" v="14" actId="20577"/>
          <ac:graphicFrameMkLst>
            <pc:docMk/>
            <pc:sldMk cId="3895040810" sldId="3595"/>
            <ac:graphicFrameMk id="9" creationId="{EA775BDC-67BA-2B3B-D739-FEF9CF8D7D07}"/>
          </ac:graphicFrameMkLst>
        </pc:graphicFrameChg>
      </pc:sldChg>
    </pc:docChg>
  </pc:docChgLst>
  <pc:docChgLst>
    <pc:chgData name="竹之内翔太郎 / Takenouchi，Shotaro" userId="723b3f84-3577-4758-a170-91c37afbfbe0" providerId="ADAL" clId="{C4C6D802-ABC9-4A55-A025-345322144985}"/>
    <pc:docChg chg="custSel modSld">
      <pc:chgData name="竹之内翔太郎 / Takenouchi，Shotaro" userId="723b3f84-3577-4758-a170-91c37afbfbe0" providerId="ADAL" clId="{C4C6D802-ABC9-4A55-A025-345322144985}" dt="2023-03-15T08:16:31.803" v="31" actId="207"/>
      <pc:docMkLst>
        <pc:docMk/>
      </pc:docMkLst>
      <pc:sldChg chg="modSp mod">
        <pc:chgData name="竹之内翔太郎 / Takenouchi，Shotaro" userId="723b3f84-3577-4758-a170-91c37afbfbe0" providerId="ADAL" clId="{C4C6D802-ABC9-4A55-A025-345322144985}" dt="2023-03-15T08:16:31.803" v="31" actId="207"/>
        <pc:sldMkLst>
          <pc:docMk/>
          <pc:sldMk cId="1448125513" sldId="3597"/>
        </pc:sldMkLst>
        <pc:graphicFrameChg chg="modGraphic">
          <ac:chgData name="竹之内翔太郎 / Takenouchi，Shotaro" userId="723b3f84-3577-4758-a170-91c37afbfbe0" providerId="ADAL" clId="{C4C6D802-ABC9-4A55-A025-345322144985}" dt="2023-03-15T08:16:31.803" v="31" actId="207"/>
          <ac:graphicFrameMkLst>
            <pc:docMk/>
            <pc:sldMk cId="1448125513" sldId="3597"/>
            <ac:graphicFrameMk id="9" creationId="{EA775BDC-67BA-2B3B-D739-FEF9CF8D7D07}"/>
          </ac:graphicFrameMkLst>
        </pc:graphicFrameChg>
      </pc:sldChg>
    </pc:docChg>
  </pc:docChgLst>
  <pc:docChgLst>
    <pc:chgData name="萩原麻美 / HAGIWARA，MAMI" userId="69384848-6e51-4ab9-a433-5d7bd125424c" providerId="ADAL" clId="{681AE4D1-949D-4C17-8289-B70F20DB35E0}"/>
    <pc:docChg chg="modSld">
      <pc:chgData name="萩原麻美 / HAGIWARA，MAMI" userId="69384848-6e51-4ab9-a433-5d7bd125424c" providerId="ADAL" clId="{681AE4D1-949D-4C17-8289-B70F20DB35E0}" dt="2024-08-02T01:42:24.993" v="1"/>
      <pc:docMkLst>
        <pc:docMk/>
      </pc:docMkLst>
      <pc:sldChg chg="modSp">
        <pc:chgData name="萩原麻美 / HAGIWARA，MAMI" userId="69384848-6e51-4ab9-a433-5d7bd125424c" providerId="ADAL" clId="{681AE4D1-949D-4C17-8289-B70F20DB35E0}" dt="2024-08-02T01:42:24.993" v="1"/>
        <pc:sldMkLst>
          <pc:docMk/>
          <pc:sldMk cId="3207954261" sldId="3592"/>
        </pc:sldMkLst>
        <pc:graphicFrameChg chg="mod">
          <ac:chgData name="萩原麻美 / HAGIWARA，MAMI" userId="69384848-6e51-4ab9-a433-5d7bd125424c" providerId="ADAL" clId="{681AE4D1-949D-4C17-8289-B70F20DB35E0}" dt="2024-08-02T01:42:24.993" v="1"/>
          <ac:graphicFrameMkLst>
            <pc:docMk/>
            <pc:sldMk cId="3207954261" sldId="3592"/>
            <ac:graphicFrameMk id="4" creationId="{3A7FE33B-0D01-8F12-3906-062E526B0B87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5" y="4"/>
            <a:ext cx="2919413" cy="493713"/>
          </a:xfrm>
          <a:prstGeom prst="rect">
            <a:avLst/>
          </a:prstGeom>
        </p:spPr>
        <p:txBody>
          <a:bodyPr vert="horz" lIns="91409" tIns="45705" rIns="91409" bIns="4570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4"/>
            <a:ext cx="2919412" cy="493713"/>
          </a:xfrm>
          <a:prstGeom prst="rect">
            <a:avLst/>
          </a:prstGeom>
        </p:spPr>
        <p:txBody>
          <a:bodyPr vert="horz" lIns="91409" tIns="45705" rIns="91409" bIns="45705" rtlCol="0"/>
          <a:lstStyle>
            <a:lvl1pPr algn="r">
              <a:defRPr sz="1200"/>
            </a:lvl1pPr>
          </a:lstStyle>
          <a:p>
            <a:fld id="{702258A1-9417-4717-BFE1-3A142F5BCBAA}" type="datetimeFigureOut">
              <a:rPr kumimoji="1" lang="ja-JP" altLang="en-US" smtClean="0"/>
              <a:t>2024/10/24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5" y="9371013"/>
            <a:ext cx="2919413" cy="493712"/>
          </a:xfrm>
          <a:prstGeom prst="rect">
            <a:avLst/>
          </a:prstGeom>
        </p:spPr>
        <p:txBody>
          <a:bodyPr vert="horz" lIns="91409" tIns="45705" rIns="91409" bIns="4570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09" tIns="45705" rIns="91409" bIns="45705" rtlCol="0" anchor="b"/>
          <a:lstStyle>
            <a:lvl1pPr algn="r">
              <a:defRPr sz="1200"/>
            </a:lvl1pPr>
          </a:lstStyle>
          <a:p>
            <a:fld id="{80A8E6CC-7544-4CD3-8242-F9F4698E59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325803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5" y="4"/>
            <a:ext cx="2919413" cy="493713"/>
          </a:xfrm>
          <a:prstGeom prst="rect">
            <a:avLst/>
          </a:prstGeom>
        </p:spPr>
        <p:txBody>
          <a:bodyPr vert="horz" lIns="91409" tIns="45705" rIns="91409" bIns="4570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4"/>
            <a:ext cx="2919412" cy="493713"/>
          </a:xfrm>
          <a:prstGeom prst="rect">
            <a:avLst/>
          </a:prstGeom>
        </p:spPr>
        <p:txBody>
          <a:bodyPr vert="horz" lIns="91409" tIns="45705" rIns="91409" bIns="45705" rtlCol="0"/>
          <a:lstStyle>
            <a:lvl1pPr algn="r">
              <a:defRPr sz="1200"/>
            </a:lvl1pPr>
          </a:lstStyle>
          <a:p>
            <a:fld id="{F6CD342C-5781-4295-BA92-C3AEA63DB1FC}" type="datetimeFigureOut">
              <a:rPr kumimoji="1" lang="ja-JP" altLang="en-US" smtClean="0"/>
              <a:t>2024/10/24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09" tIns="45705" rIns="91409" bIns="4570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4" y="4686300"/>
            <a:ext cx="5389563" cy="4440238"/>
          </a:xfrm>
          <a:prstGeom prst="rect">
            <a:avLst/>
          </a:prstGeom>
        </p:spPr>
        <p:txBody>
          <a:bodyPr vert="horz" lIns="91409" tIns="45705" rIns="91409" bIns="45705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5" y="9371013"/>
            <a:ext cx="2919413" cy="493712"/>
          </a:xfrm>
          <a:prstGeom prst="rect">
            <a:avLst/>
          </a:prstGeom>
        </p:spPr>
        <p:txBody>
          <a:bodyPr vert="horz" lIns="91409" tIns="45705" rIns="91409" bIns="4570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09" tIns="45705" rIns="91409" bIns="45705" rtlCol="0" anchor="b"/>
          <a:lstStyle>
            <a:lvl1pPr algn="r">
              <a:defRPr sz="1200"/>
            </a:lvl1pPr>
          </a:lstStyle>
          <a:p>
            <a:fld id="{900564DB-7B66-4DA9-AAC8-09E7DBD013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802851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56196-E4E5-47E2-B66B-55A8CCE05A4E}" type="datetime1">
              <a:rPr kumimoji="1" lang="ja-JP" altLang="en-US" smtClean="0"/>
              <a:t>2024/10/24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6D15D-229F-4B09-96D4-B65DC6EFAE06}" type="datetime1">
              <a:rPr kumimoji="1" lang="ja-JP" altLang="en-US" smtClean="0"/>
              <a:t>2024/10/24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19262-40C8-4D04-856A-6D5F9EC135DA}" type="datetime1">
              <a:rPr kumimoji="1" lang="ja-JP" altLang="en-US" smtClean="0"/>
              <a:t>2024/10/24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F2DBD-6A41-4ED6-A5DA-761B856DE759}" type="datetime1">
              <a:rPr kumimoji="1" lang="ja-JP" altLang="en-US" smtClean="0"/>
              <a:t>2024/10/24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6A83C-5C19-443E-8EBE-FCA3B6111B3A}" type="datetime1">
              <a:rPr kumimoji="1" lang="ja-JP" altLang="en-US" smtClean="0"/>
              <a:t>2024/10/24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CD55D-7505-4BBA-BEBA-92D52DB6820C}" type="datetime1">
              <a:rPr kumimoji="1" lang="ja-JP" altLang="en-US" smtClean="0"/>
              <a:t>2024/10/24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066BB-4A03-4B26-AF9B-389CBB3BDA84}" type="datetime1">
              <a:rPr kumimoji="1" lang="ja-JP" altLang="en-US" smtClean="0"/>
              <a:t>2024/10/24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664F3-B63C-448D-B1D4-9E6B3C4CE2C8}" type="datetime1">
              <a:rPr kumimoji="1" lang="ja-JP" altLang="en-US" smtClean="0"/>
              <a:t>2024/10/24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57FD6-D213-4F2F-907B-D2A6724920B8}" type="datetime1">
              <a:rPr kumimoji="1" lang="ja-JP" altLang="en-US" smtClean="0"/>
              <a:t>2024/10/24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43EDE-FF86-4030-B215-85B83B848849}" type="datetime1">
              <a:rPr kumimoji="1" lang="ja-JP" altLang="en-US" smtClean="0"/>
              <a:t>2024/10/24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B5FE0-38A2-416A-AE45-B59F58428386}" type="datetime1">
              <a:rPr kumimoji="1" lang="ja-JP" altLang="en-US" smtClean="0"/>
              <a:t>2024/10/24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D42BE8-3AEA-4BED-9005-942EBA61CA13}" type="datetime1">
              <a:rPr kumimoji="1" lang="ja-JP" altLang="en-US" smtClean="0"/>
              <a:t>2024/10/24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1">
            <a:extLst>
              <a:ext uri="{FF2B5EF4-FFF2-40B4-BE49-F238E27FC236}">
                <a16:creationId xmlns:a16="http://schemas.microsoft.com/office/drawing/2014/main" id="{A13A4C85-3BC2-4A18-9633-C309602F11A5}"/>
              </a:ext>
            </a:extLst>
          </p:cNvPr>
          <p:cNvSpPr txBox="1">
            <a:spLocks/>
          </p:cNvSpPr>
          <p:nvPr/>
        </p:nvSpPr>
        <p:spPr>
          <a:xfrm>
            <a:off x="72531" y="1650661"/>
            <a:ext cx="9034040" cy="306795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lnSpc>
                <a:spcPct val="100000"/>
              </a:lnSpc>
              <a:spcAft>
                <a:spcPts val="0"/>
              </a:spcAft>
            </a:pP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国民健康保険システム標準化</a:t>
            </a: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fontAlgn="auto">
              <a:lnSpc>
                <a:spcPct val="100000"/>
              </a:lnSpc>
              <a:spcAft>
                <a:spcPts val="0"/>
              </a:spcAft>
            </a:pP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fontAlgn="auto">
              <a:lnSpc>
                <a:spcPct val="100000"/>
              </a:lnSpc>
              <a:spcAft>
                <a:spcPts val="0"/>
              </a:spcAft>
            </a:pP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指定都市の機能要件における</a:t>
            </a: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fontAlgn="auto">
              <a:lnSpc>
                <a:spcPct val="100000"/>
              </a:lnSpc>
              <a:spcAft>
                <a:spcPts val="0"/>
              </a:spcAft>
            </a:pP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帳票毎の印字する行政区情報及び出力単位</a:t>
            </a: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fontAlgn="auto">
              <a:lnSpc>
                <a:spcPct val="100000"/>
              </a:lnSpc>
              <a:spcAft>
                <a:spcPts val="0"/>
              </a:spcAft>
            </a:pP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（参考資料）</a:t>
            </a: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DE3CC5A-C258-9B49-49A8-D3791C0092D8}"/>
              </a:ext>
            </a:extLst>
          </p:cNvPr>
          <p:cNvSpPr txBox="1">
            <a:spLocks noChangeArrowheads="1"/>
          </p:cNvSpPr>
          <p:nvPr/>
        </p:nvSpPr>
        <p:spPr>
          <a:xfrm>
            <a:off x="7305576" y="0"/>
            <a:ext cx="1800996" cy="540336"/>
          </a:xfrm>
          <a:prstGeom prst="rect">
            <a:avLst/>
          </a:prstGeom>
        </p:spPr>
        <p:txBody>
          <a:bodyPr tIns="90000" bIns="90000"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CC66"/>
              </a:buClr>
              <a:buFont typeface="Wingdings" pitchFamily="2" charset="2"/>
              <a:buChar char="n"/>
              <a:defRPr kumimoji="1"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CC66"/>
              </a:buClr>
              <a:buFont typeface="Wingdings" pitchFamily="2" charset="2"/>
              <a:buChar char="n"/>
              <a:defRPr kumimoji="1" sz="1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CC66"/>
              </a:buClr>
              <a:buFont typeface="Wingdings" pitchFamily="2" charset="2"/>
              <a:buChar char="n"/>
              <a:defRPr kumimoji="1" sz="1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CC66"/>
              </a:buClr>
              <a:buFont typeface="Wingdings" pitchFamily="2" charset="2"/>
              <a:buChar char="n"/>
              <a:defRPr kumimoji="1" sz="14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CC66"/>
              </a:buClr>
              <a:buFont typeface="Wingdings" pitchFamily="2" charset="2"/>
              <a:buChar char="n"/>
              <a:defRPr kumimoji="1" sz="14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FFCC66"/>
              </a:buClr>
              <a:buFont typeface="Wingdings" pitchFamily="2" charset="2"/>
              <a:buChar char="n"/>
              <a:defRPr kumimoji="1" sz="14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FFCC66"/>
              </a:buClr>
              <a:buFont typeface="Wingdings" pitchFamily="2" charset="2"/>
              <a:buChar char="n"/>
              <a:defRPr kumimoji="1" sz="14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FFCC66"/>
              </a:buClr>
              <a:buFont typeface="Wingdings" pitchFamily="2" charset="2"/>
              <a:buChar char="n"/>
              <a:defRPr kumimoji="1" sz="14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FFCC66"/>
              </a:buClr>
              <a:buFont typeface="Wingdings" pitchFamily="2" charset="2"/>
              <a:buChar char="n"/>
              <a:defRPr kumimoji="1" sz="14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lvl="0" indent="0">
              <a:buClr>
                <a:srgbClr val="002060"/>
              </a:buClr>
              <a:buNone/>
              <a:defRPr/>
            </a:pPr>
            <a:r>
              <a:rPr lang="ja-JP" altLang="en-US" sz="18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本紙（別添２）</a:t>
            </a:r>
            <a:endParaRPr lang="en-US" altLang="ja-JP" sz="1800" kern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623724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スライド番号プレースホルダー 4">
            <a:extLst>
              <a:ext uri="{FF2B5EF4-FFF2-40B4-BE49-F238E27FC236}">
                <a16:creationId xmlns:a16="http://schemas.microsoft.com/office/drawing/2014/main" id="{E32B28A8-140C-4A16-96DA-05E807E91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2D8002D-B5B0-4BAC-B1F6-782DDCCE6D9C}" type="slidenum">
              <a:rPr kumimoji="1" lang="ja-JP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BDF58C2-3FA9-8D8E-6D46-0071B363E9B7}"/>
              </a:ext>
            </a:extLst>
          </p:cNvPr>
          <p:cNvSpPr/>
          <p:nvPr/>
        </p:nvSpPr>
        <p:spPr>
          <a:xfrm>
            <a:off x="204178" y="48180"/>
            <a:ext cx="8672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9388" indent="-179388"/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〇　指定都市向けの機能・帳票要件等において、帳票毎に印字する行政区情報及び出力単位の案を以下に示す。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9388" indent="-179388"/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〇　なお、本資料の内容はあくまで参考であり、このとおりに機能を実装することを強制するものではない。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9388" indent="-179388"/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〇　また、指定都市がシステム調達の段階において、本資料の内容を変更して使用することを許容する。その場合、カスタマイズとはみなさない。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3A7FE33B-0D01-8F12-3906-062E526B0B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008918"/>
              </p:ext>
            </p:extLst>
          </p:nvPr>
        </p:nvGraphicFramePr>
        <p:xfrm>
          <a:off x="219828" y="710941"/>
          <a:ext cx="8534337" cy="405174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6585">
                  <a:extLst>
                    <a:ext uri="{9D8B030D-6E8A-4147-A177-3AD203B41FA5}">
                      <a16:colId xmlns:a16="http://schemas.microsoft.com/office/drawing/2014/main" val="4262946850"/>
                    </a:ext>
                  </a:extLst>
                </a:gridCol>
                <a:gridCol w="594876">
                  <a:extLst>
                    <a:ext uri="{9D8B030D-6E8A-4147-A177-3AD203B41FA5}">
                      <a16:colId xmlns:a16="http://schemas.microsoft.com/office/drawing/2014/main" val="1855583708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973362718"/>
                    </a:ext>
                  </a:extLst>
                </a:gridCol>
                <a:gridCol w="4212000">
                  <a:extLst>
                    <a:ext uri="{9D8B030D-6E8A-4147-A177-3AD203B41FA5}">
                      <a16:colId xmlns:a16="http://schemas.microsoft.com/office/drawing/2014/main" val="2848576261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3833569273"/>
                    </a:ext>
                  </a:extLst>
                </a:gridCol>
                <a:gridCol w="594876">
                  <a:extLst>
                    <a:ext uri="{9D8B030D-6E8A-4147-A177-3AD203B41FA5}">
                      <a16:colId xmlns:a16="http://schemas.microsoft.com/office/drawing/2014/main" val="3286912904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583668977"/>
                    </a:ext>
                  </a:extLst>
                </a:gridCol>
                <a:gridCol w="792000">
                  <a:extLst>
                    <a:ext uri="{9D8B030D-6E8A-4147-A177-3AD203B41FA5}">
                      <a16:colId xmlns:a16="http://schemas.microsoft.com/office/drawing/2014/main" val="3885446576"/>
                    </a:ext>
                  </a:extLst>
                </a:gridCol>
              </a:tblGrid>
              <a:tr h="25108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No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業務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帳票種類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別紙３の帳票</a:t>
                      </a:r>
                      <a:r>
                        <a:rPr lang="en-US" altLang="ja-JP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ID</a:t>
                      </a:r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・帳票名</a:t>
                      </a:r>
                      <a:endParaRPr lang="en-US" altLang="ja-JP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証明者名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公印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問合せ先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出力単位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7089602"/>
                  </a:ext>
                </a:extLst>
              </a:tr>
              <a:tr h="380066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 fontAlgn="ctr"/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証明書</a:t>
                      </a:r>
                      <a:endParaRPr lang="ja-JP" alt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03.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国民健康保険高齢受給者証</a:t>
                      </a:r>
                    </a:p>
                    <a:p>
                      <a:pPr algn="l" fontAlgn="ctr"/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04.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国民健康保険標準負担額減額認定証</a:t>
                      </a:r>
                    </a:p>
                    <a:p>
                      <a:pPr algn="l" fontAlgn="ctr"/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05.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国民健康保険限度額適用・標準負担額減額認定証</a:t>
                      </a:r>
                    </a:p>
                    <a:p>
                      <a:pPr algn="l" fontAlgn="ctr"/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08.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国民健康保険特定疾病療養受療証</a:t>
                      </a:r>
                    </a:p>
                    <a:p>
                      <a:pPr algn="l" fontAlgn="ctr"/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国民健康保険限度額適用認定証（若年者）</a:t>
                      </a:r>
                    </a:p>
                    <a:p>
                      <a:pPr algn="l" fontAlgn="ctr"/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国民健康保険限度額適用認定証（高齢者）</a:t>
                      </a:r>
                    </a:p>
                    <a:p>
                      <a:pPr algn="l" fontAlgn="ctr"/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特定同一世帯所属者証明書</a:t>
                      </a:r>
                    </a:p>
                    <a:p>
                      <a:pPr algn="l" fontAlgn="ctr"/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国民健康保険加入・脱退証明書</a:t>
                      </a:r>
                    </a:p>
                    <a:p>
                      <a:pPr algn="l" fontAlgn="ctr"/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国民健康保険被保険者資格状況証明書</a:t>
                      </a:r>
                    </a:p>
                    <a:p>
                      <a:pPr algn="l" fontAlgn="ctr"/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国民健康保険負担区分等証明書</a:t>
                      </a:r>
                    </a:p>
                    <a:p>
                      <a:pPr algn="l" fontAlgn="ctr"/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25.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一部負担金減免等証明書</a:t>
                      </a:r>
                      <a:endParaRPr lang="en-US" altLang="ja-JP" sz="105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 fontAlgn="ctr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40.</a:t>
                      </a:r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国民健康保険資格確認書（必須記載事項のみ）（カード）</a:t>
                      </a:r>
                    </a:p>
                    <a:p>
                      <a:pPr algn="l" fontAlgn="ctr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41.</a:t>
                      </a:r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国民健康保険資格確認書（任意記載事項あり）（カード）</a:t>
                      </a:r>
                    </a:p>
                    <a:p>
                      <a:pPr algn="l" fontAlgn="ctr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42.</a:t>
                      </a:r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国民健康保険資格確認書（特別療養）（必須記載事項のみ）（カード）</a:t>
                      </a:r>
                    </a:p>
                    <a:p>
                      <a:pPr algn="l" fontAlgn="ctr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43.</a:t>
                      </a:r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国民健康保険資格確認書（必須記載事項のみ）（はがき）</a:t>
                      </a:r>
                    </a:p>
                    <a:p>
                      <a:pPr algn="l" fontAlgn="ctr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44.</a:t>
                      </a:r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国民健康保険資格確認書（任意記載事項あり）（はがき）</a:t>
                      </a:r>
                    </a:p>
                    <a:p>
                      <a:pPr algn="l" fontAlgn="ctr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45.</a:t>
                      </a:r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国民健康保険資格確認書（特別療養）（必須記載事項のみ）（はがき）</a:t>
                      </a:r>
                    </a:p>
                    <a:p>
                      <a:pPr algn="l" fontAlgn="ctr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46.</a:t>
                      </a:r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国民健康保険資格確認書（必須記載事項のみ）（</a:t>
                      </a:r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A4</a:t>
                      </a:r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</a:p>
                    <a:p>
                      <a:pPr algn="l" fontAlgn="ctr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47.</a:t>
                      </a:r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国民健康保険資格確認書（任意記載事項あり）（</a:t>
                      </a:r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A4</a:t>
                      </a:r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</a:p>
                    <a:p>
                      <a:pPr algn="l" fontAlgn="ctr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48.</a:t>
                      </a:r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国民健康保険資格確認書（特別療養）（必須記載事項のみ）（</a:t>
                      </a:r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A4</a:t>
                      </a:r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市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市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b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管轄郵便局</a:t>
                      </a:r>
                      <a:endParaRPr lang="zh-TW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12489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79542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スライド番号プレースホルダー 4">
            <a:extLst>
              <a:ext uri="{FF2B5EF4-FFF2-40B4-BE49-F238E27FC236}">
                <a16:creationId xmlns:a16="http://schemas.microsoft.com/office/drawing/2014/main" id="{E32B28A8-140C-4A16-96DA-05E807E91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2D8002D-B5B0-4BAC-B1F6-782DDCCE6D9C}" type="slidenum">
              <a:rPr kumimoji="1" lang="ja-JP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EA775BDC-67BA-2B3B-D739-FEF9CF8D7D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6712962"/>
              </p:ext>
            </p:extLst>
          </p:nvPr>
        </p:nvGraphicFramePr>
        <p:xfrm>
          <a:off x="218102" y="392555"/>
          <a:ext cx="8534337" cy="59034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6585">
                  <a:extLst>
                    <a:ext uri="{9D8B030D-6E8A-4147-A177-3AD203B41FA5}">
                      <a16:colId xmlns:a16="http://schemas.microsoft.com/office/drawing/2014/main" val="4262946850"/>
                    </a:ext>
                  </a:extLst>
                </a:gridCol>
                <a:gridCol w="594876">
                  <a:extLst>
                    <a:ext uri="{9D8B030D-6E8A-4147-A177-3AD203B41FA5}">
                      <a16:colId xmlns:a16="http://schemas.microsoft.com/office/drawing/2014/main" val="1855583708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973362718"/>
                    </a:ext>
                  </a:extLst>
                </a:gridCol>
                <a:gridCol w="4212000">
                  <a:extLst>
                    <a:ext uri="{9D8B030D-6E8A-4147-A177-3AD203B41FA5}">
                      <a16:colId xmlns:a16="http://schemas.microsoft.com/office/drawing/2014/main" val="2848576261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3833569273"/>
                    </a:ext>
                  </a:extLst>
                </a:gridCol>
                <a:gridCol w="594876">
                  <a:extLst>
                    <a:ext uri="{9D8B030D-6E8A-4147-A177-3AD203B41FA5}">
                      <a16:colId xmlns:a16="http://schemas.microsoft.com/office/drawing/2014/main" val="3286912904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583668977"/>
                    </a:ext>
                  </a:extLst>
                </a:gridCol>
                <a:gridCol w="792000">
                  <a:extLst>
                    <a:ext uri="{9D8B030D-6E8A-4147-A177-3AD203B41FA5}">
                      <a16:colId xmlns:a16="http://schemas.microsoft.com/office/drawing/2014/main" val="3885446576"/>
                    </a:ext>
                  </a:extLst>
                </a:gridCol>
              </a:tblGrid>
              <a:tr h="2703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No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業務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帳票種類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別紙３の帳票</a:t>
                      </a:r>
                      <a:r>
                        <a:rPr lang="en-US" altLang="ja-JP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ID</a:t>
                      </a:r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・帳票名</a:t>
                      </a:r>
                      <a:endParaRPr lang="en-US" altLang="ja-JP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証明者名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公印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問合せ先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出力単位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7089602"/>
                  </a:ext>
                </a:extLst>
              </a:tr>
              <a:tr h="129929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申請書</a:t>
                      </a:r>
                      <a:endParaRPr lang="ja-JP" alt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06.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限度額適用・標準負担額減額認定証交付申請兼入院日数届書</a:t>
                      </a:r>
                      <a:b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07.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国民健康保険基準収入額適用申請書</a:t>
                      </a:r>
                      <a:b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09.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国民健康保険特定疾病認定申請書</a:t>
                      </a:r>
                      <a:b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国民健康保険出産育児一時金支給申請書</a:t>
                      </a:r>
                      <a:b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国民健康保険葬祭費支給申請書</a:t>
                      </a:r>
                      <a:b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国民健康保険食事療養費標準負担額減額差額支給申請書</a:t>
                      </a:r>
                      <a:b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29.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一部負担金減免等申請書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b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管轄郵便局</a:t>
                      </a:r>
                      <a:endParaRPr lang="zh-TW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7879875"/>
                  </a:ext>
                </a:extLst>
              </a:tr>
              <a:tr h="3257550"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endParaRPr kumimoji="1" lang="ja-JP" altLang="en-US" dirty="0"/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通知書</a:t>
                      </a:r>
                      <a:endParaRPr lang="ja-JP" alt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21.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特定疾病認定申請却下通知書</a:t>
                      </a:r>
                    </a:p>
                    <a:p>
                      <a:pPr algn="l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22.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限度額適用認定申請却下通知書</a:t>
                      </a:r>
                    </a:p>
                    <a:p>
                      <a:pPr algn="l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23.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基準収入額適用申請勧奨通知</a:t>
                      </a:r>
                    </a:p>
                    <a:p>
                      <a:pPr algn="l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24.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基準収入額適用申請却下通知書</a:t>
                      </a:r>
                    </a:p>
                    <a:p>
                      <a:pPr algn="l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26.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一部負担金減免等申請却下通知書</a:t>
                      </a:r>
                    </a:p>
                    <a:p>
                      <a:pPr algn="l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27.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一部負担金減免等承認決定通知書</a:t>
                      </a:r>
                    </a:p>
                    <a:p>
                      <a:pPr algn="l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28.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一部負担金減免等取消通知書</a:t>
                      </a:r>
                    </a:p>
                    <a:p>
                      <a:pPr algn="l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標準負担額減額認定申請却下通知書</a:t>
                      </a:r>
                    </a:p>
                    <a:p>
                      <a:pPr algn="l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31.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限度額適用・標準負担額減額認定申請却下通知書</a:t>
                      </a:r>
                    </a:p>
                    <a:p>
                      <a:pPr algn="l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37.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国民健康保険高齢受給者証の交付について</a:t>
                      </a:r>
                      <a:endParaRPr lang="en-US" altLang="ja-JP" sz="105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49.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資格情報のお知らせ</a:t>
                      </a:r>
                    </a:p>
                    <a:p>
                      <a:pPr algn="l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50.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資格情報のお知らせ </a:t>
                      </a: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特別療養</a:t>
                      </a: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</a:p>
                    <a:p>
                      <a:pPr algn="l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51.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変更理由のお知らせ</a:t>
                      </a:r>
                    </a:p>
                    <a:p>
                      <a:pPr algn="l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52.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国民健康保険特別療養費適用通知</a:t>
                      </a:r>
                    </a:p>
                    <a:p>
                      <a:pPr algn="l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53.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国民健康保険特別療養費解除通知</a:t>
                      </a:r>
                    </a:p>
                    <a:p>
                      <a:pPr algn="l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54.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国民健康保険特別療養費適用通知交付予告</a:t>
                      </a:r>
                    </a:p>
                    <a:p>
                      <a:pPr algn="l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55.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弁明の機会の付与通知書</a:t>
                      </a:r>
                    </a:p>
                    <a:p>
                      <a:pPr algn="l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56.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保険料の納付に係る特別の事情等に関する届書兼弁明書</a:t>
                      </a:r>
                    </a:p>
                    <a:p>
                      <a:pPr algn="l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57.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保険料の納付のお願い及び納付相談のご案内について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b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管轄郵便局</a:t>
                      </a:r>
                      <a:endParaRPr lang="zh-TW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67253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05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照会書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19.</a:t>
                      </a: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資格照会資料</a:t>
                      </a:r>
                      <a:endParaRPr lang="zh-TW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4044691"/>
                  </a:ext>
                </a:extLst>
              </a:tr>
              <a:tr h="352425"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endParaRPr kumimoji="1" lang="ja-JP" altLang="en-US" dirty="0"/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一覧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資格異動内容確認一覧</a:t>
                      </a: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該当帳票</a:t>
                      </a: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ID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なし</a:t>
                      </a: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endParaRPr lang="zh-TW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060929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</a:t>
                      </a:r>
                      <a:endParaRPr kumimoji="1" lang="ja-JP" altLang="en-US" dirty="0"/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集計表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事業月報</a:t>
                      </a: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該当帳票</a:t>
                      </a: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ID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なし</a:t>
                      </a: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endParaRPr lang="zh-TW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56432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93481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スライド番号プレースホルダー 4">
            <a:extLst>
              <a:ext uri="{FF2B5EF4-FFF2-40B4-BE49-F238E27FC236}">
                <a16:creationId xmlns:a16="http://schemas.microsoft.com/office/drawing/2014/main" id="{E32B28A8-140C-4A16-96DA-05E807E91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2D8002D-B5B0-4BAC-B1F6-782DDCCE6D9C}" type="slidenum">
              <a:rPr kumimoji="1" lang="ja-JP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EA775BDC-67BA-2B3B-D739-FEF9CF8D7D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872862"/>
              </p:ext>
            </p:extLst>
          </p:nvPr>
        </p:nvGraphicFramePr>
        <p:xfrm>
          <a:off x="218102" y="394821"/>
          <a:ext cx="8534337" cy="510417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6585">
                  <a:extLst>
                    <a:ext uri="{9D8B030D-6E8A-4147-A177-3AD203B41FA5}">
                      <a16:colId xmlns:a16="http://schemas.microsoft.com/office/drawing/2014/main" val="4262946850"/>
                    </a:ext>
                  </a:extLst>
                </a:gridCol>
                <a:gridCol w="594876">
                  <a:extLst>
                    <a:ext uri="{9D8B030D-6E8A-4147-A177-3AD203B41FA5}">
                      <a16:colId xmlns:a16="http://schemas.microsoft.com/office/drawing/2014/main" val="1855583708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973362718"/>
                    </a:ext>
                  </a:extLst>
                </a:gridCol>
                <a:gridCol w="4212000">
                  <a:extLst>
                    <a:ext uri="{9D8B030D-6E8A-4147-A177-3AD203B41FA5}">
                      <a16:colId xmlns:a16="http://schemas.microsoft.com/office/drawing/2014/main" val="2848576261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3833569273"/>
                    </a:ext>
                  </a:extLst>
                </a:gridCol>
                <a:gridCol w="594876">
                  <a:extLst>
                    <a:ext uri="{9D8B030D-6E8A-4147-A177-3AD203B41FA5}">
                      <a16:colId xmlns:a16="http://schemas.microsoft.com/office/drawing/2014/main" val="3286912904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583668977"/>
                    </a:ext>
                  </a:extLst>
                </a:gridCol>
                <a:gridCol w="792000">
                  <a:extLst>
                    <a:ext uri="{9D8B030D-6E8A-4147-A177-3AD203B41FA5}">
                      <a16:colId xmlns:a16="http://schemas.microsoft.com/office/drawing/2014/main" val="3885446576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No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業務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帳票種類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別紙３の帳票</a:t>
                      </a:r>
                      <a:r>
                        <a:rPr lang="en-US" altLang="ja-JP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ID</a:t>
                      </a:r>
                      <a:r>
                        <a:rPr lang="ja-JP" altLang="en-US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・帳票名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証明者名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公印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問合せ先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出力単位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7089602"/>
                  </a:ext>
                </a:extLst>
              </a:tr>
              <a:tr h="321393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賦課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申請書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05.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国民健康保険料（税）に関する所得申告書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b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管轄郵便局</a:t>
                      </a:r>
                      <a:endParaRPr lang="zh-TW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1649995"/>
                  </a:ext>
                </a:extLst>
              </a:tr>
              <a:tr h="27720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通知書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01.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仮納入通知書</a:t>
                      </a:r>
                      <a:r>
                        <a:rPr lang="en-US" altLang="zh-TW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_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（単票）</a:t>
                      </a:r>
                      <a:b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02.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国民健康保険料（税）決定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更正）通知書</a:t>
                      </a:r>
                      <a:r>
                        <a:rPr lang="en-US" altLang="zh-TW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_ 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現年度用</a:t>
                      </a:r>
                      <a:b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03.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国民健康保険料（税）決定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更正）通知書</a:t>
                      </a:r>
                      <a:r>
                        <a:rPr lang="en-US" altLang="zh-TW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_ 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過年度用</a:t>
                      </a:r>
                      <a:b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06.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国民健康保険料（税）納入通知書</a:t>
                      </a:r>
                      <a:b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07.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国民健康保険料（税）仮徴収額決定通知書</a:t>
                      </a:r>
                      <a:b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08.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国民健康保険料（税）仮徴収停止決定通知書</a:t>
                      </a:r>
                      <a:b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09.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国民健康保険料（税）仮徴収額変更決定通知書</a:t>
                      </a:r>
                      <a:b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33.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納付書１</a:t>
                      </a:r>
                      <a:b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34.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郵便払込票</a:t>
                      </a:r>
                      <a:b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35.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連帳用納付書１</a:t>
                      </a:r>
                      <a:b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36.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連帳用納付書２</a:t>
                      </a:r>
                      <a:b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44.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国民健康保険税決定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更正）伺</a:t>
                      </a:r>
                      <a:r>
                        <a:rPr lang="en-US" altLang="zh-TW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_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現年度用</a:t>
                      </a:r>
                      <a:b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45.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国民健康保険税決定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更正）伺</a:t>
                      </a:r>
                      <a:r>
                        <a:rPr lang="en-US" altLang="zh-TW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_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過年度用</a:t>
                      </a:r>
                      <a:b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46.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納付書２</a:t>
                      </a:r>
                      <a:b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47.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連帳用納付書３</a:t>
                      </a:r>
                      <a:b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48.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連帳用納付書４</a:t>
                      </a:r>
                      <a:b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等</a:t>
                      </a:r>
                      <a:endParaRPr lang="zh-TW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賦課区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賦課区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賦課区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zh-TW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賦課区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管轄郵便局</a:t>
                      </a:r>
                      <a:endParaRPr lang="zh-TW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4354926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通知書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29.</a:t>
                      </a: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国民健康保険料（税）減免決定通知書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30.</a:t>
                      </a: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国民健康保険料（税）減免却下通知書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31.</a:t>
                      </a: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国民健康保険料（税）減免変更決定通知書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32.</a:t>
                      </a: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国民健康保険料（税）減免取消決定通知書</a:t>
                      </a:r>
                      <a:endParaRPr lang="zh-TW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賦課区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賦課区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賦課区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zh-TW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賦課区</a:t>
                      </a:r>
                      <a:b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b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管轄郵便局</a:t>
                      </a:r>
                      <a:endParaRPr lang="zh-TW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545920"/>
                  </a:ext>
                </a:extLst>
              </a:tr>
              <a:tr h="321393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照会書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04.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国民健康保険料（税）の賦課資料について（照会）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7804877"/>
                  </a:ext>
                </a:extLst>
              </a:tr>
              <a:tr h="321393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集計表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調定表</a:t>
                      </a: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該当帳票</a:t>
                      </a: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ID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なし</a:t>
                      </a: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endParaRPr lang="en-US" altLang="ja-JP" sz="1050" b="0" i="0" u="none" strike="noStrike">
                        <a:solidFill>
                          <a:srgbClr val="4472C4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賦課区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3083993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集計表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保険基盤安定負担金繰入金額算出基礎表</a:t>
                      </a: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該当帳票</a:t>
                      </a: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ID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なし</a:t>
                      </a: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b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普通調整交付金算出基礎表</a:t>
                      </a: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該当帳票</a:t>
                      </a: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ID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なし</a:t>
                      </a: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endParaRPr lang="en-US" altLang="ja-JP" sz="1050" b="0" i="0" u="none" strike="noStrike">
                        <a:solidFill>
                          <a:srgbClr val="4472C4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賦課区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08105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50408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スライド番号プレースホルダー 4">
            <a:extLst>
              <a:ext uri="{FF2B5EF4-FFF2-40B4-BE49-F238E27FC236}">
                <a16:creationId xmlns:a16="http://schemas.microsoft.com/office/drawing/2014/main" id="{E32B28A8-140C-4A16-96DA-05E807E91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2D8002D-B5B0-4BAC-B1F6-782DDCCE6D9C}" type="slidenum">
              <a:rPr kumimoji="1" lang="ja-JP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EA775BDC-67BA-2B3B-D739-FEF9CF8D7D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4596549"/>
              </p:ext>
            </p:extLst>
          </p:nvPr>
        </p:nvGraphicFramePr>
        <p:xfrm>
          <a:off x="218102" y="408875"/>
          <a:ext cx="8534337" cy="6084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6585">
                  <a:extLst>
                    <a:ext uri="{9D8B030D-6E8A-4147-A177-3AD203B41FA5}">
                      <a16:colId xmlns:a16="http://schemas.microsoft.com/office/drawing/2014/main" val="4262946850"/>
                    </a:ext>
                  </a:extLst>
                </a:gridCol>
                <a:gridCol w="594876">
                  <a:extLst>
                    <a:ext uri="{9D8B030D-6E8A-4147-A177-3AD203B41FA5}">
                      <a16:colId xmlns:a16="http://schemas.microsoft.com/office/drawing/2014/main" val="1855583708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973362718"/>
                    </a:ext>
                  </a:extLst>
                </a:gridCol>
                <a:gridCol w="4212000">
                  <a:extLst>
                    <a:ext uri="{9D8B030D-6E8A-4147-A177-3AD203B41FA5}">
                      <a16:colId xmlns:a16="http://schemas.microsoft.com/office/drawing/2014/main" val="2848576261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3833569273"/>
                    </a:ext>
                  </a:extLst>
                </a:gridCol>
                <a:gridCol w="594876">
                  <a:extLst>
                    <a:ext uri="{9D8B030D-6E8A-4147-A177-3AD203B41FA5}">
                      <a16:colId xmlns:a16="http://schemas.microsoft.com/office/drawing/2014/main" val="3286912904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583668977"/>
                    </a:ext>
                  </a:extLst>
                </a:gridCol>
                <a:gridCol w="792000">
                  <a:extLst>
                    <a:ext uri="{9D8B030D-6E8A-4147-A177-3AD203B41FA5}">
                      <a16:colId xmlns:a16="http://schemas.microsoft.com/office/drawing/2014/main" val="3885446576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No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業務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帳票種類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別紙３の帳票</a:t>
                      </a:r>
                      <a:r>
                        <a:rPr lang="en-US" altLang="ja-JP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ID</a:t>
                      </a:r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・帳票名</a:t>
                      </a:r>
                      <a:endParaRPr lang="en-US" altLang="ja-JP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証明者名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公印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問合せ先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出力単位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7089602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給付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証明書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13.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国民健康保険自己負担額証明書</a:t>
                      </a:r>
                      <a:b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18.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国民健康保険高額療養費（外来年間合算）自己負担額証明書</a:t>
                      </a:r>
                      <a:endParaRPr lang="zh-TW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受付区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受付区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受付区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受付区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管轄郵便局</a:t>
                      </a:r>
                      <a:endParaRPr lang="zh-TW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5957199"/>
                  </a:ext>
                </a:extLst>
              </a:tr>
              <a:tr h="15120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申請書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01.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国民健康保険高額療養費貸付支給申請書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02.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国民健康保険高額療養費勧奨通知書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03.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国民健康保険高額療養費支給申請書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05.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国民健康保険療養費支給申請書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08.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高額介護合算療養費勧奨通知書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高額療養費（外来年間合算）勧奨通知書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25.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差額療養費の勧奨について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26.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出産育児一時金の勧奨について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27.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葬祭費の勧奨について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管轄郵便局</a:t>
                      </a:r>
                      <a:endParaRPr lang="zh-TW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6014571"/>
                  </a:ext>
                </a:extLst>
              </a:tr>
              <a:tr h="10080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通知書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04.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支給決定通知書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07.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高額介護合算療養費等支給決定通知書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不支給決定通知書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21.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高額療養費（外来年間合算）支給決定通知書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28.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支給決定通知書（はがき）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29.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不支給決定通知書（はがき）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受付区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受付区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受付区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受付区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管轄郵便局</a:t>
                      </a:r>
                      <a:endParaRPr lang="zh-TW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5249187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通知書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09.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医療費通知（はがき）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24.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医療費通知（汎用紙）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管轄郵便局</a:t>
                      </a:r>
                      <a:endParaRPr lang="zh-TW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5191939"/>
                  </a:ext>
                </a:extLst>
              </a:tr>
              <a:tr h="10080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通知書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不当利得・不正利得返還通知書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不当利得・不正利得督促通知書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不当利得・不正利得催告通知書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負傷原因照会書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第三者行為返還通知書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23.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資格喪失後受診に伴う返還金精算に係る申出書（委任状兼同意書）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b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受付区</a:t>
                      </a:r>
                      <a:endParaRPr lang="zh-CN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b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受付区</a:t>
                      </a:r>
                      <a:endParaRPr lang="zh-CN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b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受付区</a:t>
                      </a:r>
                      <a:endParaRPr lang="zh-CN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受付区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管轄郵便局</a:t>
                      </a:r>
                      <a:endParaRPr lang="zh-TW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8249269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一覧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レセプトチェックリスト</a:t>
                      </a: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該当帳票</a:t>
                      </a: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ID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なし</a:t>
                      </a: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endParaRPr lang="en-US" altLang="ja-JP" sz="1050" b="0" i="0" u="none" strike="noStrike">
                        <a:solidFill>
                          <a:srgbClr val="4472C4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0509337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集計表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事業月報</a:t>
                      </a: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該当帳票</a:t>
                      </a: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ID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なし</a:t>
                      </a: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endParaRPr lang="en-US" altLang="ja-JP" sz="1050" b="0" i="0" u="none" strike="noStrike">
                        <a:solidFill>
                          <a:srgbClr val="4472C4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受付区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9830603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収滞納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通知書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03.</a:t>
                      </a: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口座振替開始通知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05.</a:t>
                      </a: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口座振替不能通知書１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15.</a:t>
                      </a: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口座振替不能通知書２</a:t>
                      </a:r>
                      <a:endParaRPr lang="zh-TW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管轄郵便局</a:t>
                      </a:r>
                      <a:endParaRPr lang="zh-TW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1924106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21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証明書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09.</a:t>
                      </a: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納付証明書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10.</a:t>
                      </a: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完納証明書</a:t>
                      </a:r>
                      <a:endParaRPr lang="zh-TW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収納区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収納区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収納区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48286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10668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スライド番号プレースホルダー 4">
            <a:extLst>
              <a:ext uri="{FF2B5EF4-FFF2-40B4-BE49-F238E27FC236}">
                <a16:creationId xmlns:a16="http://schemas.microsoft.com/office/drawing/2014/main" id="{E32B28A8-140C-4A16-96DA-05E807E91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2D8002D-B5B0-4BAC-B1F6-782DDCCE6D9C}" type="slidenum">
              <a:rPr kumimoji="1" lang="ja-JP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EA775BDC-67BA-2B3B-D739-FEF9CF8D7D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2183699"/>
              </p:ext>
            </p:extLst>
          </p:nvPr>
        </p:nvGraphicFramePr>
        <p:xfrm>
          <a:off x="218102" y="409587"/>
          <a:ext cx="8534337" cy="587880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6585">
                  <a:extLst>
                    <a:ext uri="{9D8B030D-6E8A-4147-A177-3AD203B41FA5}">
                      <a16:colId xmlns:a16="http://schemas.microsoft.com/office/drawing/2014/main" val="4262946850"/>
                    </a:ext>
                  </a:extLst>
                </a:gridCol>
                <a:gridCol w="594876">
                  <a:extLst>
                    <a:ext uri="{9D8B030D-6E8A-4147-A177-3AD203B41FA5}">
                      <a16:colId xmlns:a16="http://schemas.microsoft.com/office/drawing/2014/main" val="1855583708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973362718"/>
                    </a:ext>
                  </a:extLst>
                </a:gridCol>
                <a:gridCol w="4212000">
                  <a:extLst>
                    <a:ext uri="{9D8B030D-6E8A-4147-A177-3AD203B41FA5}">
                      <a16:colId xmlns:a16="http://schemas.microsoft.com/office/drawing/2014/main" val="2848576261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3833569273"/>
                    </a:ext>
                  </a:extLst>
                </a:gridCol>
                <a:gridCol w="594876">
                  <a:extLst>
                    <a:ext uri="{9D8B030D-6E8A-4147-A177-3AD203B41FA5}">
                      <a16:colId xmlns:a16="http://schemas.microsoft.com/office/drawing/2014/main" val="3286912904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583668977"/>
                    </a:ext>
                  </a:extLst>
                </a:gridCol>
                <a:gridCol w="792000">
                  <a:extLst>
                    <a:ext uri="{9D8B030D-6E8A-4147-A177-3AD203B41FA5}">
                      <a16:colId xmlns:a16="http://schemas.microsoft.com/office/drawing/2014/main" val="3885446576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No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業務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帳票種類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別紙３の帳票</a:t>
                      </a:r>
                      <a:r>
                        <a:rPr lang="en-US" altLang="ja-JP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ID</a:t>
                      </a:r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・帳票名</a:t>
                      </a:r>
                      <a:endParaRPr lang="en-US" altLang="ja-JP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証明者名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公印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問合せ先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出力単位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7089602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22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7"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収滞納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証明書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04.</a:t>
                      </a: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口座振替済通知兼納付額証明書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12.</a:t>
                      </a: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納付額証明書</a:t>
                      </a:r>
                      <a:endParaRPr lang="zh-TW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収納区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収納区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収納区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収納区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管轄郵便局</a:t>
                      </a:r>
                      <a:endParaRPr lang="zh-TW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9407416"/>
                  </a:ext>
                </a:extLst>
              </a:tr>
              <a:tr h="8640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23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通知書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06.</a:t>
                      </a: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還付通知書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07.</a:t>
                      </a: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過誤納金還付請求書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08.</a:t>
                      </a: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還付充当通知書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12.</a:t>
                      </a: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充当通知書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13.</a:t>
                      </a: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還付誓約書</a:t>
                      </a:r>
                      <a:endParaRPr lang="zh-TW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b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収納区</a:t>
                      </a:r>
                      <a:endParaRPr lang="zh-CN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b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収納区</a:t>
                      </a:r>
                      <a:endParaRPr lang="zh-CN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b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収納区</a:t>
                      </a:r>
                      <a:endParaRPr lang="zh-CN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収納区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管轄郵便局</a:t>
                      </a:r>
                      <a:endParaRPr lang="zh-TW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1663001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24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通知書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督促状（納付書兼用１）</a:t>
                      </a:r>
                      <a:b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督促状（納付書兼用２）</a:t>
                      </a:r>
                      <a:b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督促状（納付書なし）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賦課区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賦課区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賦課区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賦課区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管轄郵便局</a:t>
                      </a:r>
                      <a:endParaRPr lang="zh-TW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585138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25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通知書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21.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催告書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賦課区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賦課区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賦課区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b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賦課区</a:t>
                      </a:r>
                      <a:b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管轄郵便局</a:t>
                      </a:r>
                      <a:endParaRPr lang="zh-TW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78049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26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通知書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公示送達書</a:t>
                      </a: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該当帳票</a:t>
                      </a: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ID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なし</a:t>
                      </a: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endParaRPr lang="en-US" altLang="ja-JP" sz="1050" b="0" i="0" u="none" strike="noStrike" dirty="0">
                        <a:solidFill>
                          <a:srgbClr val="4472C4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賦課区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賦課区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賦課区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b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賦課区</a:t>
                      </a:r>
                      <a:endParaRPr lang="zh-TW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9078400"/>
                  </a:ext>
                </a:extLst>
              </a:tr>
              <a:tr h="15120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27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通知書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01.</a:t>
                      </a: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交付要求通知書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02.</a:t>
                      </a: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交付要求解除通知書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26.</a:t>
                      </a: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分納不履行通知書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27.</a:t>
                      </a: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公売通知書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28.</a:t>
                      </a: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差押書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29.</a:t>
                      </a: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参加差押通知書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30.</a:t>
                      </a: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差押通知書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31.</a:t>
                      </a: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差押調書（謄本）（債権）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等</a:t>
                      </a:r>
                      <a:endParaRPr lang="zh-TW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b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処分区</a:t>
                      </a:r>
                      <a:endParaRPr lang="zh-CN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b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処分区</a:t>
                      </a:r>
                      <a:endParaRPr lang="zh-CN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b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処分区</a:t>
                      </a:r>
                      <a:endParaRPr lang="zh-CN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b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処分区</a:t>
                      </a:r>
                      <a:b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管轄郵便局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0383498"/>
                  </a:ext>
                </a:extLst>
              </a:tr>
              <a:tr h="15120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28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照会書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34.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実態調査について（回答）</a:t>
                      </a:r>
                      <a:b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35.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滞納者の実態調査について（照会）</a:t>
                      </a:r>
                      <a:b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36.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滞納者の実態調査について（回答）</a:t>
                      </a:r>
                      <a:b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49.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水道料金の支払状況について（照会）</a:t>
                      </a:r>
                      <a:b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50.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生命保険の契約事項について（照会）</a:t>
                      </a:r>
                      <a:b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52.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預貯金の調査について（照会）</a:t>
                      </a:r>
                      <a:b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54.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水道料金の支払状況について（回答）</a:t>
                      </a:r>
                      <a:b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55.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生命保険の契約事項について（回答）</a:t>
                      </a:r>
                      <a:b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56.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預貯金の調査について（回答）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br>
                        <a:rPr lang="ja-JP" altLang="en-US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収納区</a:t>
                      </a:r>
                      <a:endParaRPr lang="ja-JP" alt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br>
                        <a:rPr lang="ja-JP" altLang="en-US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収納区</a:t>
                      </a:r>
                      <a:endParaRPr lang="ja-JP" alt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br>
                        <a:rPr lang="ja-JP" altLang="en-US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収納区</a:t>
                      </a:r>
                      <a:endParaRPr lang="ja-JP" alt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18925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81255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スライド番号プレースホルダー 4">
            <a:extLst>
              <a:ext uri="{FF2B5EF4-FFF2-40B4-BE49-F238E27FC236}">
                <a16:creationId xmlns:a16="http://schemas.microsoft.com/office/drawing/2014/main" id="{E32B28A8-140C-4A16-96DA-05E807E91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2D8002D-B5B0-4BAC-B1F6-782DDCCE6D9C}" type="slidenum">
              <a:rPr kumimoji="1" lang="ja-JP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EA775BDC-67BA-2B3B-D739-FEF9CF8D7D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0235397"/>
              </p:ext>
            </p:extLst>
          </p:nvPr>
        </p:nvGraphicFramePr>
        <p:xfrm>
          <a:off x="218102" y="392555"/>
          <a:ext cx="8534337" cy="1224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6585">
                  <a:extLst>
                    <a:ext uri="{9D8B030D-6E8A-4147-A177-3AD203B41FA5}">
                      <a16:colId xmlns:a16="http://schemas.microsoft.com/office/drawing/2014/main" val="4262946850"/>
                    </a:ext>
                  </a:extLst>
                </a:gridCol>
                <a:gridCol w="594876">
                  <a:extLst>
                    <a:ext uri="{9D8B030D-6E8A-4147-A177-3AD203B41FA5}">
                      <a16:colId xmlns:a16="http://schemas.microsoft.com/office/drawing/2014/main" val="1855583708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973362718"/>
                    </a:ext>
                  </a:extLst>
                </a:gridCol>
                <a:gridCol w="4212000">
                  <a:extLst>
                    <a:ext uri="{9D8B030D-6E8A-4147-A177-3AD203B41FA5}">
                      <a16:colId xmlns:a16="http://schemas.microsoft.com/office/drawing/2014/main" val="2848576261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3833569273"/>
                    </a:ext>
                  </a:extLst>
                </a:gridCol>
                <a:gridCol w="594876">
                  <a:extLst>
                    <a:ext uri="{9D8B030D-6E8A-4147-A177-3AD203B41FA5}">
                      <a16:colId xmlns:a16="http://schemas.microsoft.com/office/drawing/2014/main" val="3286912904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583668977"/>
                    </a:ext>
                  </a:extLst>
                </a:gridCol>
                <a:gridCol w="792000">
                  <a:extLst>
                    <a:ext uri="{9D8B030D-6E8A-4147-A177-3AD203B41FA5}">
                      <a16:colId xmlns:a16="http://schemas.microsoft.com/office/drawing/2014/main" val="3885446576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No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業務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帳票種類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別紙３の帳票</a:t>
                      </a:r>
                      <a:r>
                        <a:rPr lang="en-US" altLang="ja-JP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ID</a:t>
                      </a:r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・帳票名</a:t>
                      </a:r>
                      <a:endParaRPr lang="en-US" altLang="ja-JP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証明者名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公印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問合せ先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出力単位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708960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29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収滞納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一覧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59.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滞納明細書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賦課区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1026027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集計表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徴収実績調に関する統計帳票</a:t>
                      </a: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該当帳票</a:t>
                      </a: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ID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なし</a:t>
                      </a: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 </a:t>
                      </a:r>
                      <a:endParaRPr lang="en-US" altLang="ja-JP" sz="1050" b="0" i="0" u="none" strike="noStrike">
                        <a:solidFill>
                          <a:srgbClr val="4472C4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収納区</a:t>
                      </a:r>
                      <a:b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処分区</a:t>
                      </a:r>
                      <a:endParaRPr lang="zh-CN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0657877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31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集計表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日計表 </a:t>
                      </a: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該当帳票</a:t>
                      </a: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ID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なし</a:t>
                      </a: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endParaRPr lang="en-US" altLang="ja-JP" sz="1050" b="0" i="0" u="none" strike="noStrike" dirty="0">
                        <a:solidFill>
                          <a:srgbClr val="4472C4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収納区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610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03073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99998fb-10e3-408c-a036-282b210bae51">
      <Terms xmlns="http://schemas.microsoft.com/office/infopath/2007/PartnerControls"/>
    </lcf76f155ced4ddcb4097134ff3c332f>
    <TaxCatchAll xmlns="36aa6b61-6875-499d-baac-75d67abe0f30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F0A40D866770841BFAF1942E268FAD4" ma:contentTypeVersion="12" ma:contentTypeDescription="新しいドキュメントを作成します。" ma:contentTypeScope="" ma:versionID="1cea5fe2ef018714b9b9a87b94b6b973">
  <xsd:schema xmlns:xsd="http://www.w3.org/2001/XMLSchema" xmlns:xs="http://www.w3.org/2001/XMLSchema" xmlns:p="http://schemas.microsoft.com/office/2006/metadata/properties" xmlns:ns2="b99998fb-10e3-408c-a036-282b210bae51" xmlns:ns3="36aa6b61-6875-499d-baac-75d67abe0f30" targetNamespace="http://schemas.microsoft.com/office/2006/metadata/properties" ma:root="true" ma:fieldsID="e2586afde03111dca77f37e4110caffd" ns2:_="" ns3:_="">
    <xsd:import namespace="b99998fb-10e3-408c-a036-282b210bae51"/>
    <xsd:import namespace="36aa6b61-6875-499d-baac-75d67abe0f3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9998fb-10e3-408c-a036-282b210bae5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5" nillable="true" ma:taxonomy="true" ma:internalName="lcf76f155ced4ddcb4097134ff3c332f" ma:taxonomyFieldName="MediaServiceImageTags" ma:displayName="画像タグ" ma:readOnly="false" ma:fieldId="{5cf76f15-5ced-4ddc-b409-7134ff3c332f}" ma:taxonomyMulti="true" ma:sspId="9dd84382-b38c-4eba-b7c2-4a66a077def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6aa6b61-6875-499d-baac-75d67abe0f30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abebd27f-c787-42ab-82b3-91203a9c236c}" ma:internalName="TaxCatchAll" ma:showField="CatchAllData" ma:web="36aa6b61-6875-499d-baac-75d67abe0f3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CBE61BF-8676-4C87-8781-47F4DF985F79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b99998fb-10e3-408c-a036-282b210bae51"/>
    <ds:schemaRef ds:uri="http://purl.org/dc/terms/"/>
    <ds:schemaRef ds:uri="36aa6b61-6875-499d-baac-75d67abe0f30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72F52176-7389-4638-9804-BDBFD8E8748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36E4D65-7771-43A2-B421-DAABF5C8588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99998fb-10e3-408c-a036-282b210bae51"/>
    <ds:schemaRef ds:uri="36aa6b61-6875-499d-baac-75d67abe0f3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otalTime>457</TotalTime>
  <Words>2027</Words>
  <PresentationFormat>画面に合わせる (4:3)</PresentationFormat>
  <Paragraphs>324</Paragraphs>
  <Slides>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1" baseType="lpstr">
      <vt:lpstr>Meiryo UI</vt:lpstr>
      <vt:lpstr>Arial</vt:lpstr>
      <vt:lpstr>Calibri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2021-08-20T08:07:01Z</cp:lastPrinted>
  <dcterms:created xsi:type="dcterms:W3CDTF">2017-02-28T14:15:35Z</dcterms:created>
  <dcterms:modified xsi:type="dcterms:W3CDTF">2024-10-24T05:53:09Z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0x010100AF0A40D866770841BFAF1942E268FAD4</vt:lpwstr>
  </property>
  <property fmtid="{D5CDD505-2E9C-101B-9397-08002B2CF9AE}" pid="3" name="MediaServiceImageTags">
    <vt:lpwstr/>
  </property>
</Properties>
</file>