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2" r:id="rId4"/>
    <p:sldMasterId id="2147483713" r:id="rId5"/>
  </p:sldMasterIdLst>
  <p:notesMasterIdLst>
    <p:notesMasterId r:id="rId16"/>
  </p:notesMasterIdLst>
  <p:handoutMasterIdLst>
    <p:handoutMasterId r:id="rId17"/>
  </p:handoutMasterIdLst>
  <p:sldIdLst>
    <p:sldId id="508" r:id="rId6"/>
    <p:sldId id="2147477064" r:id="rId7"/>
    <p:sldId id="2147477065" r:id="rId8"/>
    <p:sldId id="2147477048" r:id="rId9"/>
    <p:sldId id="2147477034" r:id="rId10"/>
    <p:sldId id="2147477062" r:id="rId11"/>
    <p:sldId id="2147477063" r:id="rId12"/>
    <p:sldId id="2147477035" r:id="rId13"/>
    <p:sldId id="2147477049" r:id="rId14"/>
    <p:sldId id="2147477056" r:id="rId15"/>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8" userDrawn="1">
          <p15:clr>
            <a:srgbClr val="A4A3A4"/>
          </p15:clr>
        </p15:guide>
        <p15:guide id="2" pos="236" userDrawn="1">
          <p15:clr>
            <a:srgbClr val="A4A3A4"/>
          </p15:clr>
        </p15:guide>
        <p15:guide id="3" pos="3958" userDrawn="1">
          <p15:clr>
            <a:srgbClr val="A4A3A4"/>
          </p15:clr>
        </p15:guide>
        <p15:guide id="4" pos="7468" userDrawn="1">
          <p15:clr>
            <a:srgbClr val="A4A3A4"/>
          </p15:clr>
        </p15:guide>
        <p15:guide id="5" pos="3722" userDrawn="1">
          <p15:clr>
            <a:srgbClr val="A4A3A4"/>
          </p15:clr>
        </p15:guide>
        <p15:guide id="6" pos="5612" userDrawn="1">
          <p15:clr>
            <a:srgbClr val="A4A3A4"/>
          </p15:clr>
        </p15:guide>
        <p15:guide id="7" pos="5828" userDrawn="1">
          <p15:clr>
            <a:srgbClr val="A4A3A4"/>
          </p15:clr>
        </p15:guide>
        <p15:guide id="8" pos="1862" userDrawn="1">
          <p15:clr>
            <a:srgbClr val="A4A3A4"/>
          </p15:clr>
        </p15:guide>
        <p15:guide id="9" pos="2087" userDrawn="1">
          <p15:clr>
            <a:srgbClr val="A4A3A4"/>
          </p15:clr>
        </p15:guide>
        <p15:guide id="10" orient="horz" pos="4127" userDrawn="1">
          <p15:clr>
            <a:srgbClr val="A4A3A4"/>
          </p15:clr>
        </p15:guide>
        <p15:guide id="11" pos="2481" userDrawn="1">
          <p15:clr>
            <a:srgbClr val="A4A3A4"/>
          </p15:clr>
        </p15:guide>
        <p15:guide id="12" pos="2718" userDrawn="1">
          <p15:clr>
            <a:srgbClr val="A4A3A4"/>
          </p15:clr>
        </p15:guide>
        <p15:guide id="13" pos="4986" userDrawn="1">
          <p15:clr>
            <a:srgbClr val="A4A3A4"/>
          </p15:clr>
        </p15:guide>
        <p15:guide id="14" pos="519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 id="{A37D0A60-8060-6E70-5B00-63217A56FDD3}" name="山﨑 珠美(yamazaki-tamami)" initials="山﨑" userId="S::YTOAY@lansys.mhlw.go.jp::424d15c3-c094-4339-9f4b-77bd34acf7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F637E"/>
    <a:srgbClr val="7EC4C1"/>
    <a:srgbClr val="E4E2ED"/>
    <a:srgbClr val="E57F95"/>
    <a:srgbClr val="FDF3B9"/>
    <a:srgbClr val="C9E7E7"/>
    <a:srgbClr val="EBE9F3"/>
    <a:srgbClr val="FEDFE1"/>
    <a:srgbClr val="66BAB7"/>
    <a:srgbClr val="DB4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73" autoAdjust="0"/>
    <p:restoredTop sz="97398" autoAdjust="0"/>
  </p:normalViewPr>
  <p:slideViewPr>
    <p:cSldViewPr>
      <p:cViewPr varScale="1">
        <p:scale>
          <a:sx n="110" d="100"/>
          <a:sy n="110" d="100"/>
        </p:scale>
        <p:origin x="1044" y="96"/>
      </p:cViewPr>
      <p:guideLst>
        <p:guide orient="horz" pos="1228"/>
        <p:guide pos="236"/>
        <p:guide pos="3958"/>
        <p:guide pos="7468"/>
        <p:guide pos="3722"/>
        <p:guide pos="5612"/>
        <p:guide pos="5828"/>
        <p:guide pos="1862"/>
        <p:guide pos="2087"/>
        <p:guide orient="horz" pos="4127"/>
        <p:guide pos="2481"/>
        <p:guide pos="2718"/>
        <p:guide pos="4986"/>
        <p:guide pos="5199"/>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2634"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BC100692-EAF4-2D4D-8CB7-4A95778DD0E4}" type="datetimeFigureOut">
              <a:rPr kumimoji="1" lang="ja-JP" altLang="en-US" smtClean="0"/>
              <a:t>2024/7/24</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37A305E-D807-3946-A1A4-56C9B77AFB38}"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57175" y="33338"/>
            <a:ext cx="10453688" cy="58816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33152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57175" y="33338"/>
            <a:ext cx="10453688" cy="58816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76473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57175" y="33338"/>
            <a:ext cx="10453688" cy="58816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7470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57175" y="33338"/>
            <a:ext cx="10453688" cy="58816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76004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1"/>
            <a:ext cx="12193477" cy="648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7408985" y="1"/>
            <a:ext cx="4795951" cy="648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 name="Title 1"/>
          <p:cNvSpPr>
            <a:spLocks noGrp="1"/>
          </p:cNvSpPr>
          <p:nvPr>
            <p:ph type="title"/>
          </p:nvPr>
        </p:nvSpPr>
        <p:spPr>
          <a:xfrm>
            <a:off x="0" y="-27384"/>
            <a:ext cx="12192000" cy="648000"/>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443183" y="1879526"/>
            <a:ext cx="11305634" cy="4449838"/>
          </a:xfrm>
        </p:spPr>
        <p:txBody>
          <a:bodyPr>
            <a:normAutofit/>
          </a:bodyPr>
          <a:lstStyle>
            <a:lvl1pPr>
              <a:defRPr sz="1477">
                <a:latin typeface="UD デジタル 教科書体 NK-R" panose="02020400000000000000" pitchFamily="18" charset="-128"/>
                <a:ea typeface="UD デジタル 教科書体 NK-R" panose="02020400000000000000" pitchFamily="18" charset="-128"/>
              </a:defRPr>
            </a:lvl1pPr>
            <a:lvl2pPr>
              <a:defRPr sz="1477">
                <a:latin typeface="UD デジタル 教科書体 NK-R" panose="02020400000000000000" pitchFamily="18" charset="-128"/>
                <a:ea typeface="UD デジタル 教科書体 NK-R" panose="02020400000000000000" pitchFamily="18" charset="-128"/>
              </a:defRPr>
            </a:lvl2pPr>
            <a:lvl3pPr>
              <a:defRPr sz="1477">
                <a:latin typeface="UD デジタル 教科書体 NK-R" panose="02020400000000000000" pitchFamily="18" charset="-128"/>
                <a:ea typeface="UD デジタル 教科書体 NK-R" panose="02020400000000000000" pitchFamily="18" charset="-128"/>
              </a:defRPr>
            </a:lvl3pPr>
            <a:lvl4pPr>
              <a:defRPr sz="1477">
                <a:latin typeface="UD デジタル 教科書体 NK-R" panose="02020400000000000000" pitchFamily="18" charset="-128"/>
                <a:ea typeface="UD デジタル 教科書体 NK-R" panose="02020400000000000000" pitchFamily="18" charset="-128"/>
              </a:defRPr>
            </a:lvl4pPr>
            <a:lvl5pPr>
              <a:defRPr sz="1477">
                <a:latin typeface="UD デジタル 教科書体 NK-R" panose="02020400000000000000" pitchFamily="18" charset="-128"/>
                <a:ea typeface="UD デジタル 教科書体 NK-R" panose="02020400000000000000" pitchFamily="18"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5" name="Footer Placeholder 4"/>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10972695" y="6536159"/>
            <a:ext cx="776016" cy="278421"/>
          </a:xfrm>
          <a:prstGeom prst="rect">
            <a:avLst/>
          </a:prstGeom>
        </p:spPr>
        <p:txBody>
          <a:bodyPr vert="horz" lIns="0" tIns="0" rIns="0" bIns="0" rtlCol="0" anchor="t"/>
          <a:lstStyle>
            <a:lvl1pPr algn="r">
              <a:defRPr sz="1477"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620688"/>
            <a:ext cx="12193477" cy="59243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600" kern="900" spc="85"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2215" smtClean="0">
                <a:solidFill>
                  <a:schemeClr val="tx1"/>
                </a:solidFill>
                <a:latin typeface="+mn-lt"/>
                <a:ea typeface="+mn-ea"/>
              </a:defRPr>
            </a:lvl2pPr>
            <a:lvl3pPr>
              <a:defRPr lang="ja-JP" altLang="en-US" sz="2215" smtClean="0">
                <a:solidFill>
                  <a:schemeClr val="tx1"/>
                </a:solidFill>
                <a:latin typeface="+mn-lt"/>
                <a:ea typeface="+mn-ea"/>
              </a:defRPr>
            </a:lvl3pPr>
            <a:lvl4pPr>
              <a:defRPr lang="ja-JP" altLang="en-US" sz="2215" smtClean="0">
                <a:solidFill>
                  <a:schemeClr val="tx1"/>
                </a:solidFill>
                <a:latin typeface="+mn-lt"/>
                <a:ea typeface="+mn-ea"/>
              </a:defRPr>
            </a:lvl4pPr>
            <a:lvl5pPr>
              <a:defRPr lang="ja-JP" altLang="en-US" sz="2215">
                <a:solidFill>
                  <a:schemeClr val="tx1"/>
                </a:solidFill>
                <a:latin typeface="+mn-lt"/>
                <a:ea typeface="+mn-ea"/>
              </a:defRPr>
            </a:lvl5pPr>
          </a:lstStyle>
          <a:p>
            <a:pPr marL="0" lvl="0" defTabSz="562722">
              <a:spcAft>
                <a:spcPts val="1231"/>
              </a:spcAft>
            </a:pPr>
            <a:r>
              <a:rPr kumimoji="1" lang="ja-JP" altLang="en-US"/>
              <a:t>マスター テキストの書式設定</a:t>
            </a:r>
          </a:p>
        </p:txBody>
      </p:sp>
    </p:spTree>
    <p:extLst>
      <p:ext uri="{BB962C8B-B14F-4D97-AF65-F5344CB8AC3E}">
        <p14:creationId xmlns:p14="http://schemas.microsoft.com/office/powerpoint/2010/main" val="256350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907323"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9"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907324"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216918" rIns="401951" bIns="216918" rtlCol="0" anchor="ctr"/>
          <a:lstStyle/>
          <a:p>
            <a:pPr>
              <a:lnSpc>
                <a:spcPct val="130000"/>
              </a:lnSpc>
              <a:spcAft>
                <a:spcPts val="1340"/>
              </a:spcAft>
            </a:pPr>
            <a:endParaRPr kumimoji="1" lang="ja-JP" altLang="en-US" sz="1477" kern="900" spc="85">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050200" y="1560154"/>
            <a:ext cx="2819400" cy="156292"/>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3292417" y="1915663"/>
            <a:ext cx="5425203" cy="3484031"/>
          </a:xfrm>
        </p:spPr>
        <p:txBody>
          <a:bodyPr wrap="none" anchor="ctr">
            <a:spAutoFit/>
          </a:bodyPr>
          <a:lstStyle>
            <a:lvl1pPr>
              <a:defRPr lang="ja-JP" altLang="en-US" sz="2462" spc="335" smtClean="0"/>
            </a:lvl1pPr>
            <a:lvl2pPr>
              <a:defRPr lang="ja-JP" altLang="en-US" sz="2215" smtClean="0">
                <a:latin typeface="+mn-lt"/>
                <a:ea typeface="+mn-ea"/>
              </a:defRPr>
            </a:lvl2pPr>
            <a:lvl3pPr>
              <a:defRPr lang="ja-JP" altLang="en-US" sz="2215" smtClean="0">
                <a:latin typeface="+mn-lt"/>
                <a:ea typeface="+mn-ea"/>
              </a:defRPr>
            </a:lvl3pPr>
            <a:lvl4pPr>
              <a:defRPr lang="ja-JP" altLang="en-US" sz="2215" smtClean="0">
                <a:latin typeface="+mn-lt"/>
                <a:ea typeface="+mn-ea"/>
              </a:defRPr>
            </a:lvl4pPr>
            <a:lvl5pPr>
              <a:defRPr lang="ja-JP" altLang="en-US" sz="2215">
                <a:latin typeface="+mn-lt"/>
                <a:ea typeface="+mn-ea"/>
              </a:defRPr>
            </a:lvl5pPr>
          </a:lstStyle>
          <a:p>
            <a:pPr marL="422041" lvl="0" indent="-422041" defTabSz="562722">
              <a:lnSpc>
                <a:spcPct val="150000"/>
              </a:lnSpc>
              <a:buFont typeface="+mj-lt"/>
              <a:buAutoNum type="arabicPeriod"/>
            </a:pPr>
            <a:r>
              <a:rPr kumimoji="1" lang="ja-JP" altLang="en-US"/>
              <a:t>マスター テキストの書式設定</a:t>
            </a:r>
          </a:p>
          <a:p>
            <a:pPr marL="422041" lvl="1" indent="-422041" defTabSz="562722">
              <a:lnSpc>
                <a:spcPct val="150000"/>
              </a:lnSpc>
              <a:buFont typeface="+mj-lt"/>
              <a:buAutoNum type="arabicPeriod"/>
            </a:pPr>
            <a:r>
              <a:rPr kumimoji="1" lang="ja-JP" altLang="en-US"/>
              <a:t>第 </a:t>
            </a:r>
            <a:r>
              <a:rPr kumimoji="1" lang="en-US" altLang="ja-JP"/>
              <a:t>2 </a:t>
            </a:r>
            <a:r>
              <a:rPr kumimoji="1" lang="ja-JP" altLang="en-US"/>
              <a:t>レベル</a:t>
            </a:r>
          </a:p>
          <a:p>
            <a:pPr marL="422041" lvl="2" indent="-422041" defTabSz="562722">
              <a:lnSpc>
                <a:spcPct val="150000"/>
              </a:lnSpc>
              <a:buFont typeface="+mj-lt"/>
              <a:buAutoNum type="arabicPeriod"/>
            </a:pPr>
            <a:r>
              <a:rPr kumimoji="1" lang="ja-JP" altLang="en-US"/>
              <a:t>第 </a:t>
            </a:r>
            <a:r>
              <a:rPr kumimoji="1" lang="en-US" altLang="ja-JP"/>
              <a:t>3 </a:t>
            </a:r>
            <a:r>
              <a:rPr kumimoji="1" lang="ja-JP" altLang="en-US"/>
              <a:t>レベル</a:t>
            </a:r>
          </a:p>
          <a:p>
            <a:pPr marL="422041" lvl="3" indent="-422041" defTabSz="562722">
              <a:lnSpc>
                <a:spcPct val="150000"/>
              </a:lnSpc>
              <a:buFont typeface="+mj-lt"/>
              <a:buAutoNum type="arabicPeriod"/>
            </a:pPr>
            <a:r>
              <a:rPr kumimoji="1" lang="ja-JP" altLang="en-US"/>
              <a:t>第 </a:t>
            </a:r>
            <a:r>
              <a:rPr kumimoji="1" lang="en-US" altLang="ja-JP"/>
              <a:t>4 </a:t>
            </a:r>
            <a:r>
              <a:rPr kumimoji="1" lang="ja-JP" altLang="en-US"/>
              <a:t>レベル</a:t>
            </a:r>
          </a:p>
          <a:p>
            <a:pPr marL="422041" lvl="4" indent="-422041" defTabSz="562722">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p:cNvPicPr>
            <a:picLocks noChangeAspect="1"/>
          </p:cNvPicPr>
          <p:nvPr userDrawn="1"/>
        </p:nvPicPr>
        <p:blipFill>
          <a:blip r:embed="rId2"/>
          <a:stretch>
            <a:fillRect/>
          </a:stretch>
        </p:blipFill>
        <p:spPr>
          <a:xfrm>
            <a:off x="10467802" y="5715001"/>
            <a:ext cx="1448160" cy="1005927"/>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907323"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9"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907324"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216918" rIns="401951" bIns="216918" rtlCol="0" anchor="ctr"/>
          <a:lstStyle/>
          <a:p>
            <a:pPr>
              <a:lnSpc>
                <a:spcPct val="130000"/>
              </a:lnSpc>
              <a:spcAft>
                <a:spcPts val="1340"/>
              </a:spcAft>
            </a:pPr>
            <a:endParaRPr kumimoji="1" lang="ja-JP" altLang="en-US" sz="1477" kern="900" spc="85">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3292417" y="1915663"/>
            <a:ext cx="5425203" cy="3484031"/>
          </a:xfrm>
        </p:spPr>
        <p:txBody>
          <a:bodyPr wrap="none" anchor="ctr">
            <a:spAutoFit/>
          </a:bodyPr>
          <a:lstStyle>
            <a:lvl1pPr>
              <a:defRPr lang="ja-JP" altLang="en-US" sz="2462" spc="335" smtClean="0"/>
            </a:lvl1pPr>
            <a:lvl2pPr>
              <a:defRPr lang="ja-JP" altLang="en-US" sz="2215" smtClean="0">
                <a:latin typeface="+mn-lt"/>
                <a:ea typeface="+mn-ea"/>
              </a:defRPr>
            </a:lvl2pPr>
            <a:lvl3pPr>
              <a:defRPr lang="ja-JP" altLang="en-US" sz="2215" smtClean="0">
                <a:latin typeface="+mn-lt"/>
                <a:ea typeface="+mn-ea"/>
              </a:defRPr>
            </a:lvl3pPr>
            <a:lvl4pPr>
              <a:defRPr lang="ja-JP" altLang="en-US" sz="2215" smtClean="0">
                <a:latin typeface="+mn-lt"/>
                <a:ea typeface="+mn-ea"/>
              </a:defRPr>
            </a:lvl4pPr>
            <a:lvl5pPr>
              <a:defRPr lang="ja-JP" altLang="en-US" sz="2215">
                <a:latin typeface="+mn-lt"/>
                <a:ea typeface="+mn-ea"/>
              </a:defRPr>
            </a:lvl5pPr>
          </a:lstStyle>
          <a:p>
            <a:pPr marL="422041" lvl="0" indent="-422041" defTabSz="562722">
              <a:lnSpc>
                <a:spcPct val="150000"/>
              </a:lnSpc>
              <a:buFont typeface="+mj-lt"/>
              <a:buAutoNum type="arabicPeriod"/>
            </a:pPr>
            <a:r>
              <a:rPr kumimoji="1" lang="ja-JP" altLang="en-US"/>
              <a:t>マスター テキストの書式設定</a:t>
            </a:r>
          </a:p>
          <a:p>
            <a:pPr marL="422041" lvl="1" indent="-422041" defTabSz="562722">
              <a:lnSpc>
                <a:spcPct val="150000"/>
              </a:lnSpc>
              <a:buFont typeface="+mj-lt"/>
              <a:buAutoNum type="arabicPeriod"/>
            </a:pPr>
            <a:r>
              <a:rPr kumimoji="1" lang="ja-JP" altLang="en-US"/>
              <a:t>第 </a:t>
            </a:r>
            <a:r>
              <a:rPr kumimoji="1" lang="en-US" altLang="ja-JP"/>
              <a:t>2 </a:t>
            </a:r>
            <a:r>
              <a:rPr kumimoji="1" lang="ja-JP" altLang="en-US"/>
              <a:t>レベル</a:t>
            </a:r>
          </a:p>
          <a:p>
            <a:pPr marL="422041" lvl="2" indent="-422041" defTabSz="562722">
              <a:lnSpc>
                <a:spcPct val="150000"/>
              </a:lnSpc>
              <a:buFont typeface="+mj-lt"/>
              <a:buAutoNum type="arabicPeriod"/>
            </a:pPr>
            <a:r>
              <a:rPr kumimoji="1" lang="ja-JP" altLang="en-US"/>
              <a:t>第 </a:t>
            </a:r>
            <a:r>
              <a:rPr kumimoji="1" lang="en-US" altLang="ja-JP"/>
              <a:t>3 </a:t>
            </a:r>
            <a:r>
              <a:rPr kumimoji="1" lang="ja-JP" altLang="en-US"/>
              <a:t>レベル</a:t>
            </a:r>
          </a:p>
          <a:p>
            <a:pPr marL="422041" lvl="3" indent="-422041" defTabSz="562722">
              <a:lnSpc>
                <a:spcPct val="150000"/>
              </a:lnSpc>
              <a:buFont typeface="+mj-lt"/>
              <a:buAutoNum type="arabicPeriod"/>
            </a:pPr>
            <a:r>
              <a:rPr kumimoji="1" lang="ja-JP" altLang="en-US"/>
              <a:t>第 </a:t>
            </a:r>
            <a:r>
              <a:rPr kumimoji="1" lang="en-US" altLang="ja-JP"/>
              <a:t>4 </a:t>
            </a:r>
            <a:r>
              <a:rPr kumimoji="1" lang="ja-JP" altLang="en-US"/>
              <a:t>レベル</a:t>
            </a:r>
          </a:p>
          <a:p>
            <a:pPr marL="422041" lvl="4" indent="-422041" defTabSz="562722">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050200" y="1560154"/>
            <a:ext cx="2819400" cy="156292"/>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grpSp>
      <p:pic>
        <p:nvPicPr>
          <p:cNvPr id="2" name="図 1"/>
          <p:cNvPicPr>
            <a:picLocks noChangeAspect="1"/>
          </p:cNvPicPr>
          <p:nvPr userDrawn="1"/>
        </p:nvPicPr>
        <p:blipFill>
          <a:blip r:embed="rId2"/>
          <a:stretch>
            <a:fillRect/>
          </a:stretch>
        </p:blipFill>
        <p:spPr>
          <a:xfrm>
            <a:off x="10467802" y="5715001"/>
            <a:ext cx="1448160" cy="1005927"/>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11568608" y="6453336"/>
            <a:ext cx="551167" cy="279400"/>
          </a:xfrm>
        </p:spPr>
        <p:txBody>
          <a:bodyPr/>
          <a:lstStyle>
            <a:lvl1pPr>
              <a:defRPr sz="1400">
                <a:latin typeface="UD デジタル 教科書体 NK-R" panose="02020400000000000000" pitchFamily="18" charset="-128"/>
                <a:ea typeface="UD デジタル 教科書体 NK-R" panose="02020400000000000000" pitchFamily="18" charset="-128"/>
              </a:defRPr>
            </a:lvl1pPr>
          </a:lstStyle>
          <a:p>
            <a:fld id="{48F63A3B-78C7-47BE-AE5E-E10140E04643}"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7031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78761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137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19618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1601975" y="6453336"/>
            <a:ext cx="542697" cy="279400"/>
          </a:xfrm>
        </p:spPr>
        <p:txBody>
          <a:bodyPr/>
          <a:lstStyle>
            <a:lvl1pPr>
              <a:defRPr sz="1400">
                <a:latin typeface="UD デジタル 教科書体 NK-R" panose="02020400000000000000" pitchFamily="18" charset="-128"/>
                <a:ea typeface="UD デジタル 教科書体 NK-R" panose="02020400000000000000" pitchFamily="18" charset="-128"/>
              </a:defRPr>
            </a:lvl1pPr>
          </a:lstStyle>
          <a:p>
            <a:fld id="{48F63A3B-78C7-47BE-AE5E-E10140E04643}" type="slidenum">
              <a:rPr lang="en-US" smtClean="0"/>
              <a:pPr/>
              <a:t>‹#›</a:t>
            </a:fld>
            <a:endParaRPr lang="en-US" dirty="0"/>
          </a:p>
        </p:txBody>
      </p:sp>
      <p:cxnSp>
        <p:nvCxnSpPr>
          <p:cNvPr id="18" name="Straight Connector 17"/>
          <p:cNvCxnSpPr/>
          <p:nvPr/>
        </p:nvCxnSpPr>
        <p:spPr>
          <a:xfrm>
            <a:off x="1392351" y="213285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951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2763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8639342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181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2936" y="-1690"/>
            <a:ext cx="12193477" cy="55037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32000" tIns="252000" rIns="360000" bIns="7200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396049" y="11944"/>
            <a:ext cx="4795951" cy="55037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68981"/>
            <a:ext cx="12192000" cy="617661"/>
          </a:xfrm>
        </p:spPr>
        <p:txBody>
          <a:bodyPr tIns="324000" rIns="288000" bIns="72000"/>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1280576" y="6551317"/>
            <a:ext cx="776016" cy="278421"/>
          </a:xfrm>
          <a:prstGeom prst="rect">
            <a:avLst/>
          </a:prstGeom>
        </p:spPr>
        <p:txBody>
          <a:bodyPr vert="horz" lIns="0" tIns="0" rIns="0" bIns="0" rtlCol="0" anchor="t"/>
          <a:lstStyle>
            <a:lvl1pPr algn="r">
              <a:defRPr sz="1477"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738" y="548680"/>
            <a:ext cx="12193477" cy="407466"/>
          </a:xfr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288000" tIns="72000" rIns="288000" bIns="72000" rtlCol="0" anchor="t">
            <a:spAutoFit/>
          </a:bodyPr>
          <a:lstStyle>
            <a:lvl1pPr marL="0" indent="0">
              <a:lnSpc>
                <a:spcPct val="110000"/>
              </a:lnSpc>
              <a:spcBef>
                <a:spcPts val="0"/>
              </a:spcBef>
              <a:spcAft>
                <a:spcPts val="0"/>
              </a:spcAft>
              <a:buNone/>
              <a:defRPr lang="ja-JP" altLang="en-US" sz="1600" kern="900" spc="85"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2215" smtClean="0">
                <a:solidFill>
                  <a:schemeClr val="tx1"/>
                </a:solidFill>
                <a:latin typeface="+mn-lt"/>
                <a:ea typeface="+mn-ea"/>
              </a:defRPr>
            </a:lvl2pPr>
            <a:lvl3pPr>
              <a:defRPr lang="ja-JP" altLang="en-US" sz="2215" smtClean="0">
                <a:solidFill>
                  <a:schemeClr val="tx1"/>
                </a:solidFill>
                <a:latin typeface="+mn-lt"/>
                <a:ea typeface="+mn-ea"/>
              </a:defRPr>
            </a:lvl3pPr>
            <a:lvl4pPr>
              <a:defRPr lang="ja-JP" altLang="en-US" sz="2215" smtClean="0">
                <a:solidFill>
                  <a:schemeClr val="tx1"/>
                </a:solidFill>
                <a:latin typeface="+mn-lt"/>
                <a:ea typeface="+mn-ea"/>
              </a:defRPr>
            </a:lvl4pPr>
            <a:lvl5pPr>
              <a:defRPr lang="ja-JP" altLang="en-US" sz="2215">
                <a:solidFill>
                  <a:schemeClr val="tx1"/>
                </a:solidFill>
                <a:latin typeface="+mn-lt"/>
                <a:ea typeface="+mn-ea"/>
              </a:defRPr>
            </a:lvl5pPr>
          </a:lstStyle>
          <a:p>
            <a:pPr marL="0" lvl="0" defTabSz="562722">
              <a:spcAft>
                <a:spcPts val="1231"/>
              </a:spcAft>
            </a:pPr>
            <a:r>
              <a:rPr kumimoji="1" lang="ja-JP" altLang="en-US"/>
              <a:t>マスター テキストの書式設定</a:t>
            </a:r>
          </a:p>
        </p:txBody>
      </p:sp>
      <p:sp>
        <p:nvSpPr>
          <p:cNvPr id="2" name="Content Placeholder 2">
            <a:extLst>
              <a:ext uri="{FF2B5EF4-FFF2-40B4-BE49-F238E27FC236}">
                <a16:creationId xmlns:a16="http://schemas.microsoft.com/office/drawing/2014/main" id="{0C1B511E-7CA6-6B37-7DF3-19D62CF49C55}"/>
              </a:ext>
            </a:extLst>
          </p:cNvPr>
          <p:cNvSpPr>
            <a:spLocks noGrp="1"/>
          </p:cNvSpPr>
          <p:nvPr>
            <p:ph idx="1"/>
          </p:nvPr>
        </p:nvSpPr>
        <p:spPr>
          <a:xfrm>
            <a:off x="443183" y="1879526"/>
            <a:ext cx="11305634" cy="4449838"/>
          </a:xfrm>
        </p:spPr>
        <p:txBody>
          <a:bodyPr>
            <a:normAutofit/>
          </a:bodyPr>
          <a:lstStyle>
            <a:lvl1pPr marL="180000" indent="-180000">
              <a:lnSpc>
                <a:spcPct val="100000"/>
              </a:lnSpc>
              <a:spcBef>
                <a:spcPts val="0"/>
              </a:spcBef>
              <a:spcAft>
                <a:spcPts val="0"/>
              </a:spcAft>
              <a:buNone/>
              <a:defRPr sz="1400">
                <a:latin typeface="UD デジタル 教科書体 NK-R" panose="02020400000000000000" pitchFamily="18" charset="-128"/>
                <a:ea typeface="UD デジタル 教科書体 NK-R" panose="02020400000000000000" pitchFamily="18" charset="-128"/>
              </a:defRPr>
            </a:lvl1pPr>
            <a:lvl2pPr marL="222744" indent="0">
              <a:buNone/>
              <a:defRPr sz="1400">
                <a:latin typeface="UD デジタル 教科書体 NK-R" panose="02020400000000000000" pitchFamily="18" charset="-128"/>
                <a:ea typeface="UD デジタル 教科書体 NK-R" panose="02020400000000000000" pitchFamily="18" charset="-128"/>
              </a:defRPr>
            </a:lvl2pPr>
            <a:lvl3pPr marL="0" indent="-180000">
              <a:lnSpc>
                <a:spcPct val="100000"/>
              </a:lnSpc>
              <a:spcBef>
                <a:spcPts val="0"/>
              </a:spcBef>
              <a:spcAft>
                <a:spcPts val="0"/>
              </a:spcAft>
              <a:defRPr sz="1400">
                <a:latin typeface="UD デジタル 教科書体 NK-R" panose="02020400000000000000" pitchFamily="18" charset="-128"/>
                <a:ea typeface="UD デジタル 教科書体 NK-R" panose="02020400000000000000" pitchFamily="18" charset="-128"/>
              </a:defRPr>
            </a:lvl3pPr>
            <a:lvl4pPr marL="0" indent="-180000">
              <a:lnSpc>
                <a:spcPct val="100000"/>
              </a:lnSpc>
              <a:spcBef>
                <a:spcPts val="0"/>
              </a:spcBef>
              <a:spcAft>
                <a:spcPts val="0"/>
              </a:spcAft>
              <a:defRPr sz="1400">
                <a:latin typeface="UD デジタル 教科書体 NK-R" panose="02020400000000000000" pitchFamily="18" charset="-128"/>
                <a:ea typeface="UD デジタル 教科書体 NK-R" panose="02020400000000000000" pitchFamily="18" charset="-128"/>
              </a:defRPr>
            </a:lvl4pPr>
            <a:lvl5pPr marL="0" indent="-180000">
              <a:lnSpc>
                <a:spcPct val="100000"/>
              </a:lnSpc>
              <a:spcBef>
                <a:spcPts val="0"/>
              </a:spcBef>
              <a:spcAft>
                <a:spcPts val="0"/>
              </a:spcAft>
              <a:defRPr sz="1400">
                <a:latin typeface="UD デジタル 教科書体 NK-R" panose="02020400000000000000" pitchFamily="18" charset="-128"/>
                <a:ea typeface="UD デジタル 教科書体 NK-R" panose="02020400000000000000" pitchFamily="18" charset="-128"/>
              </a:defRPr>
            </a:lvl5pPr>
          </a:lstStyle>
          <a:p>
            <a:pPr lvl="0"/>
            <a:r>
              <a:rPr lang="ja-JP" altLang="en-US" dirty="0"/>
              <a:t>マスター テキストの書式設定</a:t>
            </a:r>
            <a:endParaRPr lang="en-US" altLang="ja-JP" dirty="0"/>
          </a:p>
        </p:txBody>
      </p:sp>
    </p:spTree>
    <p:extLst>
      <p:ext uri="{BB962C8B-B14F-4D97-AF65-F5344CB8AC3E}">
        <p14:creationId xmlns:p14="http://schemas.microsoft.com/office/powerpoint/2010/main" val="2370235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64594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10083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2096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64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4433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3110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76543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53424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724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1296648" y="6525344"/>
            <a:ext cx="776016" cy="278421"/>
          </a:xfrm>
          <a:prstGeom prst="rect">
            <a:avLst/>
          </a:prstGeom>
        </p:spPr>
        <p:txBody>
          <a:bodyPr vert="horz" lIns="0" tIns="0" rIns="0" bIns="0" rtlCol="0" anchor="t"/>
          <a:lstStyle>
            <a:lvl1pPr algn="r">
              <a:defRPr sz="14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0114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1322048" y="6552000"/>
            <a:ext cx="776016" cy="278421"/>
          </a:xfrm>
          <a:prstGeom prst="rect">
            <a:avLst/>
          </a:prstGeom>
        </p:spPr>
        <p:txBody>
          <a:bodyPr vert="horz" lIns="0" tIns="0" rIns="0" bIns="0" rtlCol="0" anchor="t"/>
          <a:lstStyle>
            <a:lvl1pPr algn="r">
              <a:defRPr sz="14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3"/>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43183" y="1879526"/>
            <a:ext cx="11305634"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3"/>
            <a:ext cx="12193477" cy="490867"/>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292339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30"/>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7"/>
            <a:ext cx="274320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3"/>
            <a:ext cx="12193477" cy="490867"/>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20584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183" y="1879526"/>
            <a:ext cx="11305634"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10959021"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7"/>
            <a:ext cx="274320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3"/>
            <a:ext cx="12193477" cy="490867"/>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443183" y="6534000"/>
            <a:ext cx="2498639" cy="207282"/>
          </a:xfrm>
          <a:prstGeom prst="rect">
            <a:avLst/>
          </a:prstGeom>
        </p:spPr>
      </p:pic>
    </p:spTree>
    <p:extLst>
      <p:ext uri="{BB962C8B-B14F-4D97-AF65-F5344CB8AC3E}">
        <p14:creationId xmlns:p14="http://schemas.microsoft.com/office/powerpoint/2010/main" val="3630630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7"/>
            <a:ext cx="274320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3"/>
            <a:ext cx="12193477" cy="490867"/>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443183" y="6534000"/>
            <a:ext cx="2498639" cy="207282"/>
          </a:xfrm>
          <a:prstGeom prst="rect">
            <a:avLst/>
          </a:prstGeom>
        </p:spPr>
      </p:pic>
    </p:spTree>
    <p:extLst>
      <p:ext uri="{BB962C8B-B14F-4D97-AF65-F5344CB8AC3E}">
        <p14:creationId xmlns:p14="http://schemas.microsoft.com/office/powerpoint/2010/main" val="3217379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443183" y="6534000"/>
            <a:ext cx="2498639" cy="207282"/>
          </a:xfrm>
          <a:prstGeom prst="rect">
            <a:avLst/>
          </a:prstGeom>
        </p:spPr>
      </p:pic>
    </p:spTree>
    <p:extLst>
      <p:ext uri="{BB962C8B-B14F-4D97-AF65-F5344CB8AC3E}">
        <p14:creationId xmlns:p14="http://schemas.microsoft.com/office/powerpoint/2010/main" val="1185701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レイアウト調整用">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42AB819-EED4-A946-82DE-13861620C8BA}"/>
              </a:ext>
            </a:extLst>
          </p:cNvPr>
          <p:cNvSpPr/>
          <p:nvPr/>
        </p:nvSpPr>
        <p:spPr>
          <a:xfrm>
            <a:off x="0" y="0"/>
            <a:ext cx="443077"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1" name="正方形/長方形 20">
            <a:extLst>
              <a:ext uri="{FF2B5EF4-FFF2-40B4-BE49-F238E27FC236}">
                <a16:creationId xmlns:a16="http://schemas.microsoft.com/office/drawing/2014/main" id="{B60C0383-7E27-CC41-BDF1-C49E8091F6E1}"/>
              </a:ext>
            </a:extLst>
          </p:cNvPr>
          <p:cNvSpPr/>
          <p:nvPr/>
        </p:nvSpPr>
        <p:spPr>
          <a:xfrm>
            <a:off x="8818819" y="0"/>
            <a:ext cx="410512"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2" name="正方形/長方形 21">
            <a:extLst>
              <a:ext uri="{FF2B5EF4-FFF2-40B4-BE49-F238E27FC236}">
                <a16:creationId xmlns:a16="http://schemas.microsoft.com/office/drawing/2014/main" id="{1B4AEF06-A638-9B41-AE70-D8C99ADA08F1}"/>
              </a:ext>
            </a:extLst>
          </p:cNvPr>
          <p:cNvSpPr/>
          <p:nvPr/>
        </p:nvSpPr>
        <p:spPr>
          <a:xfrm>
            <a:off x="5873446" y="0"/>
            <a:ext cx="443077"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3" name="正方形/長方形 22">
            <a:extLst>
              <a:ext uri="{FF2B5EF4-FFF2-40B4-BE49-F238E27FC236}">
                <a16:creationId xmlns:a16="http://schemas.microsoft.com/office/drawing/2014/main" id="{E9872FEA-3D6E-E242-8DFD-C32CC74DF272}"/>
              </a:ext>
            </a:extLst>
          </p:cNvPr>
          <p:cNvSpPr/>
          <p:nvPr/>
        </p:nvSpPr>
        <p:spPr>
          <a:xfrm>
            <a:off x="11748923" y="44998"/>
            <a:ext cx="443077"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4" name="正方形/長方形 23">
            <a:extLst>
              <a:ext uri="{FF2B5EF4-FFF2-40B4-BE49-F238E27FC236}">
                <a16:creationId xmlns:a16="http://schemas.microsoft.com/office/drawing/2014/main" id="{498D6E89-891D-F245-B6F3-D7580D40D66F}"/>
              </a:ext>
            </a:extLst>
          </p:cNvPr>
          <p:cNvSpPr/>
          <p:nvPr/>
        </p:nvSpPr>
        <p:spPr>
          <a:xfrm>
            <a:off x="2928077" y="0"/>
            <a:ext cx="410512"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5" name="正方形/長方形 24">
            <a:extLst>
              <a:ext uri="{FF2B5EF4-FFF2-40B4-BE49-F238E27FC236}">
                <a16:creationId xmlns:a16="http://schemas.microsoft.com/office/drawing/2014/main" id="{1785A7A5-3C92-6141-8CC3-A3BC67C02BA0}"/>
              </a:ext>
            </a:extLst>
          </p:cNvPr>
          <p:cNvSpPr/>
          <p:nvPr userDrawn="1"/>
        </p:nvSpPr>
        <p:spPr>
          <a:xfrm>
            <a:off x="-17297" y="3"/>
            <a:ext cx="12192000" cy="827999"/>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6" name="正方形/長方形 25">
            <a:extLst>
              <a:ext uri="{FF2B5EF4-FFF2-40B4-BE49-F238E27FC236}">
                <a16:creationId xmlns:a16="http://schemas.microsoft.com/office/drawing/2014/main" id="{D604A1B9-5E8B-8F4C-A437-13CE56CB2868}"/>
              </a:ext>
            </a:extLst>
          </p:cNvPr>
          <p:cNvSpPr/>
          <p:nvPr/>
        </p:nvSpPr>
        <p:spPr>
          <a:xfrm>
            <a:off x="-17297" y="6531709"/>
            <a:ext cx="12192213" cy="360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7" name="正方形/長方形 26">
            <a:extLst>
              <a:ext uri="{FF2B5EF4-FFF2-40B4-BE49-F238E27FC236}">
                <a16:creationId xmlns:a16="http://schemas.microsoft.com/office/drawing/2014/main" id="{83251D04-7828-CA45-A01C-E88E90EAFFCF}"/>
              </a:ext>
            </a:extLst>
          </p:cNvPr>
          <p:cNvSpPr/>
          <p:nvPr/>
        </p:nvSpPr>
        <p:spPr>
          <a:xfrm>
            <a:off x="-17297" y="1552941"/>
            <a:ext cx="12192213" cy="326585"/>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8" name="正方形/長方形 27">
            <a:extLst>
              <a:ext uri="{FF2B5EF4-FFF2-40B4-BE49-F238E27FC236}">
                <a16:creationId xmlns:a16="http://schemas.microsoft.com/office/drawing/2014/main" id="{87B071EB-FA6A-1645-AD95-27B80DF07B86}"/>
              </a:ext>
            </a:extLst>
          </p:cNvPr>
          <p:cNvSpPr/>
          <p:nvPr/>
        </p:nvSpPr>
        <p:spPr>
          <a:xfrm>
            <a:off x="3909868" y="0"/>
            <a:ext cx="410512"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9" name="正方形/長方形 28">
            <a:extLst>
              <a:ext uri="{FF2B5EF4-FFF2-40B4-BE49-F238E27FC236}">
                <a16:creationId xmlns:a16="http://schemas.microsoft.com/office/drawing/2014/main" id="{0632FA1A-CC74-9547-B2EF-18A9F394F4CB}"/>
              </a:ext>
            </a:extLst>
          </p:cNvPr>
          <p:cNvSpPr/>
          <p:nvPr/>
        </p:nvSpPr>
        <p:spPr>
          <a:xfrm>
            <a:off x="7837030" y="0"/>
            <a:ext cx="410512"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17" name="Slide Number Placeholder 5">
            <a:extLst>
              <a:ext uri="{FF2B5EF4-FFF2-40B4-BE49-F238E27FC236}">
                <a16:creationId xmlns:a16="http://schemas.microsoft.com/office/drawing/2014/main" id="{7FF220FC-A34D-BF48-8CED-54629815E80F}"/>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34"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35"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36"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37"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7"/>
            <a:ext cx="2743200" cy="365125"/>
          </a:xfrm>
        </p:spPr>
        <p:txBody>
          <a:bodyPr/>
          <a:lstStyle/>
          <a:p>
            <a:endParaRPr lang="en-US" dirty="0"/>
          </a:p>
        </p:txBody>
      </p:sp>
      <p:sp>
        <p:nvSpPr>
          <p:cNvPr id="38"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3"/>
            <a:ext cx="12193477" cy="490867"/>
          </a:xfrm>
          <a:solidFill>
            <a:srgbClr val="EDEEF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59924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12192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5126892" y="3886200"/>
            <a:ext cx="7065108"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2129" y="0"/>
            <a:ext cx="12214129"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6917270" y="5945340"/>
            <a:ext cx="4817076" cy="261610"/>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8907465" y="2838999"/>
            <a:ext cx="2819696"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6916946" y="4878179"/>
            <a:ext cx="274320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64842" y="6469299"/>
            <a:ext cx="46252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3"/>
            <a:ext cx="12180937"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11357" y="3901925"/>
            <a:ext cx="12214713" cy="353943"/>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6940064" y="6379736"/>
            <a:ext cx="4740146"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pic>
        <p:nvPicPr>
          <p:cNvPr id="2" name="図 1"/>
          <p:cNvPicPr>
            <a:picLocks noChangeAspect="1"/>
          </p:cNvPicPr>
          <p:nvPr userDrawn="1"/>
        </p:nvPicPr>
        <p:blipFill>
          <a:blip r:embed="rId2"/>
          <a:stretch>
            <a:fillRect/>
          </a:stretch>
        </p:blipFill>
        <p:spPr>
          <a:xfrm>
            <a:off x="6741137" y="317904"/>
            <a:ext cx="4944753" cy="585267"/>
          </a:xfrm>
          <a:prstGeom prst="rect">
            <a:avLst/>
          </a:prstGeom>
        </p:spPr>
      </p:pic>
    </p:spTree>
    <p:extLst>
      <p:ext uri="{BB962C8B-B14F-4D97-AF65-F5344CB8AC3E}">
        <p14:creationId xmlns:p14="http://schemas.microsoft.com/office/powerpoint/2010/main" val="3135781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0"/>
            <a:ext cx="2907323"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8"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918678" y="3030"/>
            <a:ext cx="9284677"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907323" y="4042659"/>
            <a:ext cx="9273612" cy="338554"/>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8907465" y="2838999"/>
            <a:ext cx="2819696"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5477798" y="6379368"/>
            <a:ext cx="46252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907323" y="1447803"/>
            <a:ext cx="9273612" cy="2304191"/>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grpSp>
        <p:nvGrpSpPr>
          <p:cNvPr id="89" name="グループ化 88"/>
          <p:cNvGrpSpPr/>
          <p:nvPr userDrawn="1"/>
        </p:nvGrpSpPr>
        <p:grpSpPr>
          <a:xfrm rot="16200000">
            <a:off x="-1050200" y="1560156"/>
            <a:ext cx="2819400" cy="156292"/>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pic>
        <p:nvPicPr>
          <p:cNvPr id="3" name="図 2"/>
          <p:cNvPicPr>
            <a:picLocks noChangeAspect="1"/>
          </p:cNvPicPr>
          <p:nvPr userDrawn="1"/>
        </p:nvPicPr>
        <p:blipFill>
          <a:blip r:embed="rId2"/>
          <a:stretch>
            <a:fillRect/>
          </a:stretch>
        </p:blipFill>
        <p:spPr>
          <a:xfrm>
            <a:off x="10467802" y="5715003"/>
            <a:ext cx="1448160" cy="1005927"/>
          </a:xfrm>
          <a:prstGeom prst="rect">
            <a:avLst/>
          </a:prstGeom>
        </p:spPr>
      </p:pic>
      <p:pic>
        <p:nvPicPr>
          <p:cNvPr id="4" name="図 3"/>
          <p:cNvPicPr>
            <a:picLocks noChangeAspect="1"/>
          </p:cNvPicPr>
          <p:nvPr userDrawn="1"/>
        </p:nvPicPr>
        <p:blipFill>
          <a:blip r:embed="rId3"/>
          <a:stretch>
            <a:fillRect/>
          </a:stretch>
        </p:blipFill>
        <p:spPr>
          <a:xfrm>
            <a:off x="7033846" y="6469299"/>
            <a:ext cx="4689637" cy="176799"/>
          </a:xfrm>
          <a:prstGeom prst="rect">
            <a:avLst/>
          </a:prstGeom>
        </p:spPr>
      </p:pic>
    </p:spTree>
    <p:extLst>
      <p:ext uri="{BB962C8B-B14F-4D97-AF65-F5344CB8AC3E}">
        <p14:creationId xmlns:p14="http://schemas.microsoft.com/office/powerpoint/2010/main" val="1481561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907325"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0"/>
            <a:ext cx="2907323"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3292416" y="2488126"/>
            <a:ext cx="4079386" cy="233910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050200" y="1560156"/>
            <a:ext cx="2819400" cy="156292"/>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8"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10467802" y="5715003"/>
            <a:ext cx="1448160" cy="1005927"/>
          </a:xfrm>
          <a:prstGeom prst="rect">
            <a:avLst/>
          </a:prstGeom>
        </p:spPr>
      </p:pic>
    </p:spTree>
    <p:extLst>
      <p:ext uri="{BB962C8B-B14F-4D97-AF65-F5344CB8AC3E}">
        <p14:creationId xmlns:p14="http://schemas.microsoft.com/office/powerpoint/2010/main" val="66487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0"/>
            <a:ext cx="2907323"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8"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907325"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050200" y="1560156"/>
            <a:ext cx="2819400" cy="156292"/>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3292416" y="2488126"/>
            <a:ext cx="4079386" cy="233910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pic>
        <p:nvPicPr>
          <p:cNvPr id="2" name="図 1"/>
          <p:cNvPicPr>
            <a:picLocks noChangeAspect="1"/>
          </p:cNvPicPr>
          <p:nvPr userDrawn="1"/>
        </p:nvPicPr>
        <p:blipFill>
          <a:blip r:embed="rId2"/>
          <a:stretch>
            <a:fillRect/>
          </a:stretch>
        </p:blipFill>
        <p:spPr>
          <a:xfrm>
            <a:off x="10467802" y="5715003"/>
            <a:ext cx="1448160" cy="1005927"/>
          </a:xfrm>
          <a:prstGeom prst="rect">
            <a:avLst/>
          </a:prstGeom>
        </p:spPr>
      </p:pic>
    </p:spTree>
    <p:extLst>
      <p:ext uri="{BB962C8B-B14F-4D97-AF65-F5344CB8AC3E}">
        <p14:creationId xmlns:p14="http://schemas.microsoft.com/office/powerpoint/2010/main" val="355725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183" y="1879526"/>
            <a:ext cx="11305634" cy="4449838"/>
          </a:xfrm>
        </p:spPr>
        <p:txBody>
          <a:bodyPr>
            <a:normAutofit/>
          </a:bodyPr>
          <a:lstStyle>
            <a:lvl1pPr>
              <a:defRPr sz="1477"/>
            </a:lvl1pPr>
            <a:lvl2pPr>
              <a:defRPr sz="1477"/>
            </a:lvl2pPr>
            <a:lvl3pPr>
              <a:defRPr sz="1477"/>
            </a:lvl3pPr>
            <a:lvl4pPr>
              <a:defRPr sz="1477"/>
            </a:lvl4pPr>
            <a:lvl5pPr>
              <a:defRPr sz="1477"/>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10959020" y="6536159"/>
            <a:ext cx="776016" cy="278421"/>
          </a:xfrm>
          <a:prstGeom prst="rect">
            <a:avLst/>
          </a:prstGeom>
        </p:spPr>
        <p:txBody>
          <a:bodyPr vert="horz" lIns="0" tIns="0" rIns="0" bIns="0" rtlCol="0" anchor="t"/>
          <a:lstStyle>
            <a:lvl1pPr algn="r">
              <a:defRPr sz="1477"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5" y="1"/>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5"/>
            <a:ext cx="274320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12193477" cy="59243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600" kern="900" spc="85" smtClean="0">
                <a:solidFill>
                  <a:schemeClr val="tx1"/>
                </a:solidFill>
              </a:defRPr>
            </a:lvl1pPr>
            <a:lvl2pPr>
              <a:defRPr lang="ja-JP" altLang="en-US" sz="2215" smtClean="0">
                <a:solidFill>
                  <a:schemeClr val="tx1"/>
                </a:solidFill>
                <a:latin typeface="+mn-lt"/>
                <a:ea typeface="+mn-ea"/>
              </a:defRPr>
            </a:lvl2pPr>
            <a:lvl3pPr>
              <a:defRPr lang="ja-JP" altLang="en-US" sz="2215" smtClean="0">
                <a:solidFill>
                  <a:schemeClr val="tx1"/>
                </a:solidFill>
                <a:latin typeface="+mn-lt"/>
                <a:ea typeface="+mn-ea"/>
              </a:defRPr>
            </a:lvl3pPr>
            <a:lvl4pPr>
              <a:defRPr lang="ja-JP" altLang="en-US" sz="2215" smtClean="0">
                <a:solidFill>
                  <a:schemeClr val="tx1"/>
                </a:solidFill>
                <a:latin typeface="+mn-lt"/>
                <a:ea typeface="+mn-ea"/>
              </a:defRPr>
            </a:lvl4pPr>
            <a:lvl5pPr>
              <a:defRPr lang="ja-JP" altLang="en-US" sz="2215">
                <a:solidFill>
                  <a:schemeClr val="tx1"/>
                </a:solidFill>
                <a:latin typeface="+mn-lt"/>
                <a:ea typeface="+mn-ea"/>
              </a:defRPr>
            </a:lvl5pPr>
          </a:lstStyle>
          <a:p>
            <a:pPr marL="0" lvl="0" defTabSz="562722">
              <a:spcAft>
                <a:spcPts val="1231"/>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443183" y="6534000"/>
            <a:ext cx="2498639" cy="207282"/>
          </a:xfrm>
          <a:prstGeom prst="rect">
            <a:avLst/>
          </a:prstGeom>
        </p:spPr>
      </p:pic>
    </p:spTree>
    <p:extLst>
      <p:ext uri="{BB962C8B-B14F-4D97-AF65-F5344CB8AC3E}">
        <p14:creationId xmlns:p14="http://schemas.microsoft.com/office/powerpoint/2010/main" val="32536185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0"/>
            <a:ext cx="2907323"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8"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907325"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3292416" y="2488126"/>
            <a:ext cx="4079386" cy="233910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dirty="0"/>
              <a:t>2 </a:t>
            </a:r>
            <a:r>
              <a:rPr kumimoji="1" lang="ja-JP" altLang="en-US"/>
              <a:t>レベル</a:t>
            </a:r>
          </a:p>
          <a:p>
            <a:pPr marL="0" lvl="0" defTabSz="457200"/>
            <a:r>
              <a:rPr kumimoji="1" lang="ja-JP" altLang="en-US"/>
              <a:t>第 </a:t>
            </a:r>
            <a:r>
              <a:rPr kumimoji="1" lang="en-US" altLang="ja-JP" dirty="0"/>
              <a:t>3 </a:t>
            </a:r>
            <a:r>
              <a:rPr kumimoji="1" lang="ja-JP" altLang="en-US"/>
              <a:t>レベル</a:t>
            </a:r>
          </a:p>
          <a:p>
            <a:pPr marL="0" lvl="0" defTabSz="457200"/>
            <a:r>
              <a:rPr kumimoji="1" lang="ja-JP" altLang="en-US"/>
              <a:t>第 </a:t>
            </a:r>
            <a:r>
              <a:rPr kumimoji="1" lang="en-US" altLang="ja-JP" dirty="0"/>
              <a:t>4 </a:t>
            </a:r>
            <a:r>
              <a:rPr kumimoji="1" lang="ja-JP" altLang="en-US"/>
              <a:t>レベル</a:t>
            </a:r>
          </a:p>
          <a:p>
            <a:pPr marL="0" lvl="0" defTabSz="457200"/>
            <a:r>
              <a:rPr kumimoji="1" lang="ja-JP" altLang="en-US"/>
              <a:t>第 </a:t>
            </a:r>
            <a:r>
              <a:rPr kumimoji="1" lang="en-US" altLang="ja-JP" dirty="0"/>
              <a:t>5 </a:t>
            </a:r>
            <a:r>
              <a:rPr kumimoji="1" lang="ja-JP" altLang="en-US"/>
              <a:t>レベル</a:t>
            </a:r>
          </a:p>
        </p:txBody>
      </p:sp>
      <p:grpSp>
        <p:nvGrpSpPr>
          <p:cNvPr id="16" name="グループ化 15"/>
          <p:cNvGrpSpPr/>
          <p:nvPr userDrawn="1"/>
        </p:nvGrpSpPr>
        <p:grpSpPr>
          <a:xfrm rot="16200000">
            <a:off x="-1050200" y="1560156"/>
            <a:ext cx="2819400" cy="156292"/>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pic>
        <p:nvPicPr>
          <p:cNvPr id="2" name="図 1"/>
          <p:cNvPicPr>
            <a:picLocks noChangeAspect="1"/>
          </p:cNvPicPr>
          <p:nvPr userDrawn="1"/>
        </p:nvPicPr>
        <p:blipFill>
          <a:blip r:embed="rId2"/>
          <a:stretch>
            <a:fillRect/>
          </a:stretch>
        </p:blipFill>
        <p:spPr>
          <a:xfrm>
            <a:off x="10467802" y="5715003"/>
            <a:ext cx="1448160" cy="1005927"/>
          </a:xfrm>
          <a:prstGeom prst="rect">
            <a:avLst/>
          </a:prstGeom>
        </p:spPr>
      </p:pic>
    </p:spTree>
    <p:extLst>
      <p:ext uri="{BB962C8B-B14F-4D97-AF65-F5344CB8AC3E}">
        <p14:creationId xmlns:p14="http://schemas.microsoft.com/office/powerpoint/2010/main" val="2170704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30"/>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7"/>
            <a:ext cx="274320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09806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59"/>
            <a:ext cx="776016" cy="278421"/>
          </a:xfrm>
          <a:prstGeom prst="rect">
            <a:avLst/>
          </a:prstGeom>
        </p:spPr>
        <p:txBody>
          <a:bodyPr vert="horz" lIns="0" tIns="0" rIns="0" bIns="0" rtlCol="0" anchor="t"/>
          <a:lstStyle>
            <a:lvl1pPr algn="r">
              <a:defRPr sz="1477"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5" y="1"/>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5"/>
            <a:ext cx="274320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12193477" cy="59243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600" kern="900" spc="85" smtClean="0">
                <a:solidFill>
                  <a:schemeClr val="tx1"/>
                </a:solidFill>
              </a:defRPr>
            </a:lvl1pPr>
            <a:lvl2pPr>
              <a:defRPr lang="ja-JP" altLang="en-US" sz="2215" smtClean="0">
                <a:solidFill>
                  <a:schemeClr val="tx1"/>
                </a:solidFill>
                <a:latin typeface="+mn-lt"/>
                <a:ea typeface="+mn-ea"/>
              </a:defRPr>
            </a:lvl2pPr>
            <a:lvl3pPr>
              <a:defRPr lang="ja-JP" altLang="en-US" sz="2215" smtClean="0">
                <a:solidFill>
                  <a:schemeClr val="tx1"/>
                </a:solidFill>
                <a:latin typeface="+mn-lt"/>
                <a:ea typeface="+mn-ea"/>
              </a:defRPr>
            </a:lvl3pPr>
            <a:lvl4pPr>
              <a:defRPr lang="ja-JP" altLang="en-US" sz="2215" smtClean="0">
                <a:solidFill>
                  <a:schemeClr val="tx1"/>
                </a:solidFill>
                <a:latin typeface="+mn-lt"/>
                <a:ea typeface="+mn-ea"/>
              </a:defRPr>
            </a:lvl4pPr>
            <a:lvl5pPr>
              <a:defRPr lang="ja-JP" altLang="en-US" sz="2215">
                <a:solidFill>
                  <a:schemeClr val="tx1"/>
                </a:solidFill>
                <a:latin typeface="+mn-lt"/>
                <a:ea typeface="+mn-ea"/>
              </a:defRPr>
            </a:lvl5pPr>
          </a:lstStyle>
          <a:p>
            <a:pPr marL="0" lvl="0" defTabSz="562722">
              <a:spcAft>
                <a:spcPts val="1231"/>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443183" y="6534000"/>
            <a:ext cx="2498639" cy="207282"/>
          </a:xfrm>
          <a:prstGeom prst="rect">
            <a:avLst/>
          </a:prstGeom>
        </p:spPr>
      </p:pic>
    </p:spTree>
    <p:extLst>
      <p:ext uri="{BB962C8B-B14F-4D97-AF65-F5344CB8AC3E}">
        <p14:creationId xmlns:p14="http://schemas.microsoft.com/office/powerpoint/2010/main" val="8000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59"/>
            <a:ext cx="776016" cy="278421"/>
          </a:xfrm>
          <a:prstGeom prst="rect">
            <a:avLst/>
          </a:prstGeom>
        </p:spPr>
        <p:txBody>
          <a:bodyPr vert="horz" lIns="0" tIns="0" rIns="0" bIns="0" rtlCol="0" anchor="t"/>
          <a:lstStyle>
            <a:lvl1pPr algn="r">
              <a:defRPr sz="1477"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443183" y="6534000"/>
            <a:ext cx="2498639" cy="207282"/>
          </a:xfrm>
          <a:prstGeom prst="rect">
            <a:avLst/>
          </a:prstGeom>
        </p:spPr>
      </p:pic>
    </p:spTree>
    <p:extLst>
      <p:ext uri="{BB962C8B-B14F-4D97-AF65-F5344CB8AC3E}">
        <p14:creationId xmlns:p14="http://schemas.microsoft.com/office/powerpoint/2010/main" val="26291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12192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5126892" y="3886200"/>
            <a:ext cx="7065108"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2129" y="0"/>
            <a:ext cx="12214129"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216918" rIns="401951" bIns="216918" rtlCol="0" anchor="ctr"/>
          <a:lstStyle/>
          <a:p>
            <a:pPr>
              <a:lnSpc>
                <a:spcPct val="130000"/>
              </a:lnSpc>
              <a:spcAft>
                <a:spcPts val="1340"/>
              </a:spcAft>
            </a:pPr>
            <a:endParaRPr kumimoji="1" lang="ja-JP" altLang="en-US" sz="1477" kern="900" spc="85">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6917269" y="5812548"/>
            <a:ext cx="4817076" cy="394403"/>
          </a:xfrm>
        </p:spPr>
        <p:txBody>
          <a:bodyPr wrap="square" lIns="0" tIns="0" rIns="0" bIns="0" anchor="b">
            <a:spAutoFit/>
          </a:bodyPr>
          <a:lstStyle>
            <a:lvl1pPr marL="0" indent="0">
              <a:spcAft>
                <a:spcPts val="492"/>
              </a:spcAft>
              <a:buNone/>
              <a:defRPr lang="ja-JP" altLang="en-US" sz="2092" spc="185" smtClean="0">
                <a:solidFill>
                  <a:schemeClr val="bg1"/>
                </a:solidFill>
              </a:defRPr>
            </a:lvl1pPr>
            <a:lvl2pPr marL="281361" indent="0">
              <a:spcAft>
                <a:spcPts val="492"/>
              </a:spcAft>
              <a:buNone/>
              <a:defRPr lang="ja-JP" altLang="en-US" sz="2215" smtClean="0">
                <a:latin typeface="+mn-lt"/>
                <a:ea typeface="+mn-ea"/>
              </a:defRPr>
            </a:lvl2pPr>
            <a:lvl3pPr marL="844083" indent="0">
              <a:spcAft>
                <a:spcPts val="492"/>
              </a:spcAft>
              <a:buNone/>
              <a:defRPr lang="ja-JP" altLang="en-US" sz="2215" smtClean="0">
                <a:latin typeface="+mn-lt"/>
                <a:ea typeface="+mn-ea"/>
              </a:defRPr>
            </a:lvl3pPr>
            <a:lvl4pPr marL="1406804" indent="0">
              <a:spcAft>
                <a:spcPts val="492"/>
              </a:spcAft>
              <a:buNone/>
              <a:defRPr lang="ja-JP" altLang="en-US" sz="2215" smtClean="0">
                <a:latin typeface="+mn-lt"/>
                <a:ea typeface="+mn-ea"/>
              </a:defRPr>
            </a:lvl4pPr>
            <a:lvl5pPr marL="1969526" indent="0">
              <a:spcAft>
                <a:spcPts val="492"/>
              </a:spcAft>
              <a:buNone/>
              <a:defRPr lang="ja-JP" altLang="en-US" sz="2215">
                <a:latin typeface="+mn-lt"/>
                <a:ea typeface="+mn-ea"/>
              </a:defRPr>
            </a:lvl5pPr>
          </a:lstStyle>
          <a:p>
            <a:pPr marL="0" lvl="0" defTabSz="562722"/>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8907464" y="2838997"/>
            <a:ext cx="2819696" cy="318273"/>
          </a:xfrm>
          <a:prstGeom prst="rect">
            <a:avLst/>
          </a:prstGeom>
          <a:noFill/>
          <a:ln>
            <a:noFill/>
          </a:ln>
        </p:spPr>
        <p:txBody>
          <a:bodyPr wrap="none" lIns="130150" tIns="0" rIns="130150"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723" dirty="0">
                <a:solidFill>
                  <a:schemeClr val="bg1"/>
                </a:solidFill>
                <a:latin typeface="Meiryo" panose="020B0604030504040204" pitchFamily="34" charset="-128"/>
                <a:ea typeface="Meiryo" panose="020B0604030504040204" pitchFamily="34" charset="-128"/>
              </a:rPr>
              <a:t>2021</a:t>
            </a:r>
            <a:r>
              <a:rPr lang="ja-JP" altLang="en-US" sz="1723">
                <a:solidFill>
                  <a:schemeClr val="bg1"/>
                </a:solidFill>
                <a:latin typeface="Meiryo" panose="020B0604030504040204" pitchFamily="34" charset="-128"/>
                <a:ea typeface="Meiryo" panose="020B0604030504040204" pitchFamily="34" charset="-128"/>
              </a:rPr>
              <a:t>年</a:t>
            </a:r>
            <a:r>
              <a:rPr lang="en-US" altLang="ja-JP" sz="1723" dirty="0">
                <a:solidFill>
                  <a:schemeClr val="bg1"/>
                </a:solidFill>
                <a:latin typeface="Meiryo" panose="020B0604030504040204" pitchFamily="34" charset="-128"/>
                <a:ea typeface="Meiryo" panose="020B0604030504040204" pitchFamily="34" charset="-128"/>
              </a:rPr>
              <a:t>4</a:t>
            </a:r>
            <a:r>
              <a:rPr lang="ja-JP" altLang="en-US" sz="1723">
                <a:solidFill>
                  <a:schemeClr val="bg1"/>
                </a:solidFill>
                <a:latin typeface="Meiryo" panose="020B0604030504040204" pitchFamily="34" charset="-128"/>
                <a:ea typeface="Meiryo" panose="020B0604030504040204" pitchFamily="34" charset="-128"/>
              </a:rPr>
              <a:t>月</a:t>
            </a:r>
            <a:r>
              <a:rPr lang="en-US" altLang="ja-JP" sz="1723" dirty="0">
                <a:solidFill>
                  <a:schemeClr val="bg1"/>
                </a:solidFill>
                <a:latin typeface="Meiryo" panose="020B0604030504040204" pitchFamily="34" charset="-128"/>
                <a:ea typeface="Meiryo" panose="020B0604030504040204" pitchFamily="34" charset="-128"/>
              </a:rPr>
              <a:t>1</a:t>
            </a:r>
            <a:r>
              <a:rPr lang="ja-JP" altLang="en-US" sz="1723">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6916946" y="4878177"/>
            <a:ext cx="274320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64841" y="6469297"/>
            <a:ext cx="46252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1"/>
            <a:ext cx="12180935" cy="1904457"/>
          </a:xfrm>
        </p:spPr>
        <p:txBody>
          <a:bodyPr lIns="288000" tIns="180000" rIns="360000" bIns="72000" anchor="b"/>
          <a:lstStyle>
            <a:lvl1pPr>
              <a:defRPr sz="2954">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11356" y="3901925"/>
            <a:ext cx="12214711" cy="486736"/>
          </a:xfrm>
        </p:spPr>
        <p:txBody>
          <a:bodyPr wrap="square" lIns="288000">
            <a:spAutoFit/>
          </a:bodyPr>
          <a:lstStyle>
            <a:lvl1pPr marL="0" indent="0">
              <a:buNone/>
              <a:defRPr lang="ja-JP" altLang="en-US" sz="2092" spc="185" smtClean="0">
                <a:solidFill>
                  <a:schemeClr val="bg1"/>
                </a:solidFill>
              </a:defRPr>
            </a:lvl1pPr>
            <a:lvl2pPr marL="281361" indent="0">
              <a:buNone/>
              <a:defRPr lang="ja-JP" altLang="en-US" sz="2092" smtClean="0">
                <a:solidFill>
                  <a:schemeClr val="bg1"/>
                </a:solidFill>
                <a:latin typeface="+mn-lt"/>
                <a:ea typeface="+mn-ea"/>
              </a:defRPr>
            </a:lvl2pPr>
            <a:lvl3pPr marL="844083" indent="0">
              <a:buNone/>
              <a:defRPr lang="ja-JP" altLang="en-US" sz="2092" smtClean="0">
                <a:solidFill>
                  <a:schemeClr val="bg1"/>
                </a:solidFill>
                <a:latin typeface="+mn-lt"/>
                <a:ea typeface="+mn-ea"/>
              </a:defRPr>
            </a:lvl3pPr>
            <a:lvl4pPr marL="1406804" indent="0">
              <a:buNone/>
              <a:defRPr lang="ja-JP" altLang="en-US" sz="2092" smtClean="0">
                <a:solidFill>
                  <a:schemeClr val="bg1"/>
                </a:solidFill>
                <a:latin typeface="+mn-lt"/>
                <a:ea typeface="+mn-ea"/>
              </a:defRPr>
            </a:lvl4pPr>
            <a:lvl5pPr marL="1969526" indent="0">
              <a:buNone/>
              <a:defRPr lang="ja-JP" altLang="en-US" sz="2092">
                <a:solidFill>
                  <a:schemeClr val="bg1"/>
                </a:solidFill>
                <a:latin typeface="+mn-lt"/>
                <a:ea typeface="+mn-ea"/>
              </a:defRPr>
            </a:lvl5pPr>
          </a:lstStyle>
          <a:p>
            <a:pPr marL="0" lvl="0" defTabSz="562722"/>
            <a:r>
              <a:rPr kumimoji="1" lang="ja-JP" altLang="en-US"/>
              <a:t>マスター テキストの書式設定</a:t>
            </a:r>
          </a:p>
        </p:txBody>
      </p:sp>
      <p:grpSp>
        <p:nvGrpSpPr>
          <p:cNvPr id="99" name="グループ化 98"/>
          <p:cNvGrpSpPr/>
          <p:nvPr userDrawn="1"/>
        </p:nvGrpSpPr>
        <p:grpSpPr>
          <a:xfrm>
            <a:off x="6940062" y="6379734"/>
            <a:ext cx="4740146"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grpSp>
      <p:pic>
        <p:nvPicPr>
          <p:cNvPr id="2" name="図 1"/>
          <p:cNvPicPr>
            <a:picLocks noChangeAspect="1"/>
          </p:cNvPicPr>
          <p:nvPr userDrawn="1"/>
        </p:nvPicPr>
        <p:blipFill>
          <a:blip r:embed="rId2"/>
          <a:stretch>
            <a:fillRect/>
          </a:stretch>
        </p:blipFill>
        <p:spPr>
          <a:xfrm>
            <a:off x="6741136" y="317902"/>
            <a:ext cx="4944753" cy="585267"/>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907323"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9"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918678" y="3028"/>
            <a:ext cx="9284677"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54462" tIns="216918" rIns="401951" bIns="216918" rtlCol="0" anchor="ctr"/>
          <a:lstStyle/>
          <a:p>
            <a:pPr>
              <a:lnSpc>
                <a:spcPct val="130000"/>
              </a:lnSpc>
              <a:spcAft>
                <a:spcPts val="1340"/>
              </a:spcAft>
            </a:pPr>
            <a:endParaRPr kumimoji="1" lang="ja-JP" altLang="en-US" sz="1477" kern="900" spc="85">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907323" y="4042659"/>
            <a:ext cx="9273612" cy="463588"/>
          </a:xfrm>
        </p:spPr>
        <p:txBody>
          <a:bodyPr wrap="square" lIns="288000">
            <a:spAutoFit/>
          </a:bodyPr>
          <a:lstStyle>
            <a:lvl1pPr marL="0" indent="0">
              <a:spcAft>
                <a:spcPts val="492"/>
              </a:spcAft>
              <a:buNone/>
              <a:defRPr lang="ja-JP" altLang="en-US" sz="1969" spc="185" smtClean="0">
                <a:solidFill>
                  <a:schemeClr val="tx1"/>
                </a:solidFill>
                <a:latin typeface="UD デジタル 教科書体 NK-R" panose="02020400000000000000" pitchFamily="18" charset="-128"/>
                <a:ea typeface="UD デジタル 教科書体 NK-R" panose="02020400000000000000" pitchFamily="18" charset="-128"/>
              </a:defRPr>
            </a:lvl1pPr>
            <a:lvl2pPr marL="281361" indent="0">
              <a:spcAft>
                <a:spcPts val="492"/>
              </a:spcAft>
              <a:buNone/>
              <a:defRPr lang="ja-JP" altLang="en-US" sz="1969" smtClean="0">
                <a:solidFill>
                  <a:schemeClr val="tx1"/>
                </a:solidFill>
                <a:latin typeface="+mn-lt"/>
                <a:ea typeface="+mn-ea"/>
              </a:defRPr>
            </a:lvl2pPr>
            <a:lvl3pPr marL="844083" indent="0">
              <a:spcAft>
                <a:spcPts val="492"/>
              </a:spcAft>
              <a:buNone/>
              <a:defRPr lang="ja-JP" altLang="en-US" sz="1969" smtClean="0">
                <a:solidFill>
                  <a:schemeClr val="tx1"/>
                </a:solidFill>
                <a:latin typeface="+mn-lt"/>
                <a:ea typeface="+mn-ea"/>
              </a:defRPr>
            </a:lvl3pPr>
            <a:lvl4pPr marL="1406804" indent="0">
              <a:spcAft>
                <a:spcPts val="492"/>
              </a:spcAft>
              <a:buNone/>
              <a:defRPr lang="ja-JP" altLang="en-US" sz="1969" smtClean="0">
                <a:solidFill>
                  <a:schemeClr val="tx1"/>
                </a:solidFill>
                <a:latin typeface="+mn-lt"/>
                <a:ea typeface="+mn-ea"/>
              </a:defRPr>
            </a:lvl4pPr>
            <a:lvl5pPr marL="1969526" indent="0">
              <a:spcAft>
                <a:spcPts val="492"/>
              </a:spcAft>
              <a:buNone/>
              <a:defRPr lang="ja-JP" altLang="en-US" sz="1969">
                <a:solidFill>
                  <a:schemeClr val="tx1"/>
                </a:solidFill>
                <a:latin typeface="+mn-lt"/>
                <a:ea typeface="+mn-ea"/>
              </a:defRPr>
            </a:lvl5pPr>
          </a:lstStyle>
          <a:p>
            <a:pPr marL="0" lvl="0" defTabSz="562722"/>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8907464" y="2838997"/>
            <a:ext cx="2819696" cy="318273"/>
          </a:xfrm>
          <a:prstGeom prst="rect">
            <a:avLst/>
          </a:prstGeom>
          <a:noFill/>
          <a:ln>
            <a:noFill/>
          </a:ln>
        </p:spPr>
        <p:txBody>
          <a:bodyPr wrap="none" lIns="130150" tIns="0" rIns="130150"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723" dirty="0">
                <a:solidFill>
                  <a:schemeClr val="bg1"/>
                </a:solidFill>
                <a:latin typeface="Meiryo" panose="020B0604030504040204" pitchFamily="34" charset="-128"/>
                <a:ea typeface="Meiryo" panose="020B0604030504040204" pitchFamily="34" charset="-128"/>
              </a:rPr>
              <a:t>2021</a:t>
            </a:r>
            <a:r>
              <a:rPr lang="ja-JP" altLang="en-US" sz="1723">
                <a:solidFill>
                  <a:schemeClr val="bg1"/>
                </a:solidFill>
                <a:latin typeface="Meiryo" panose="020B0604030504040204" pitchFamily="34" charset="-128"/>
                <a:ea typeface="Meiryo" panose="020B0604030504040204" pitchFamily="34" charset="-128"/>
              </a:rPr>
              <a:t>年</a:t>
            </a:r>
            <a:r>
              <a:rPr lang="en-US" altLang="ja-JP" sz="1723" dirty="0">
                <a:solidFill>
                  <a:schemeClr val="bg1"/>
                </a:solidFill>
                <a:latin typeface="Meiryo" panose="020B0604030504040204" pitchFamily="34" charset="-128"/>
                <a:ea typeface="Meiryo" panose="020B0604030504040204" pitchFamily="34" charset="-128"/>
              </a:rPr>
              <a:t>4</a:t>
            </a:r>
            <a:r>
              <a:rPr lang="ja-JP" altLang="en-US" sz="1723">
                <a:solidFill>
                  <a:schemeClr val="bg1"/>
                </a:solidFill>
                <a:latin typeface="Meiryo" panose="020B0604030504040204" pitchFamily="34" charset="-128"/>
                <a:ea typeface="Meiryo" panose="020B0604030504040204" pitchFamily="34" charset="-128"/>
              </a:rPr>
              <a:t>月</a:t>
            </a:r>
            <a:r>
              <a:rPr lang="en-US" altLang="ja-JP" sz="1723" dirty="0">
                <a:solidFill>
                  <a:schemeClr val="bg1"/>
                </a:solidFill>
                <a:latin typeface="Meiryo" panose="020B0604030504040204" pitchFamily="34" charset="-128"/>
                <a:ea typeface="Meiryo" panose="020B0604030504040204" pitchFamily="34" charset="-128"/>
              </a:rPr>
              <a:t>1</a:t>
            </a:r>
            <a:r>
              <a:rPr lang="ja-JP" altLang="en-US" sz="1723">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5477798" y="6379366"/>
            <a:ext cx="46252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907323" y="1447801"/>
            <a:ext cx="9273612" cy="2304191"/>
          </a:xfrm>
        </p:spPr>
        <p:txBody>
          <a:bodyPr lIns="288000" tIns="180000" rIns="360000" bIns="72000" anchor="b"/>
          <a:lstStyle>
            <a:lvl1pPr>
              <a:defRPr sz="2954">
                <a:solidFill>
                  <a:schemeClr val="tx1"/>
                </a:solidFill>
                <a:latin typeface="UD デジタル 教科書体 NK-R" panose="02020400000000000000" pitchFamily="18" charset="-128"/>
                <a:ea typeface="UD デジタル 教科書体 NK-R" panose="02020400000000000000" pitchFamily="18" charset="-128"/>
              </a:defRPr>
            </a:lvl1pPr>
          </a:lstStyle>
          <a:p>
            <a:r>
              <a:rPr kumimoji="1" lang="ja-JP" altLang="en-US" dirty="0"/>
              <a:t>マスター タイトルの書式設定</a:t>
            </a:r>
          </a:p>
        </p:txBody>
      </p:sp>
      <p:grpSp>
        <p:nvGrpSpPr>
          <p:cNvPr id="89" name="グループ化 88"/>
          <p:cNvGrpSpPr/>
          <p:nvPr userDrawn="1"/>
        </p:nvGrpSpPr>
        <p:grpSpPr>
          <a:xfrm rot="16200000">
            <a:off x="-1050200" y="1560154"/>
            <a:ext cx="2819400" cy="156292"/>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grpSp>
      <p:pic>
        <p:nvPicPr>
          <p:cNvPr id="3" name="図 2"/>
          <p:cNvPicPr>
            <a:picLocks noChangeAspect="1"/>
          </p:cNvPicPr>
          <p:nvPr userDrawn="1"/>
        </p:nvPicPr>
        <p:blipFill>
          <a:blip r:embed="rId2"/>
          <a:stretch>
            <a:fillRect/>
          </a:stretch>
        </p:blipFill>
        <p:spPr>
          <a:xfrm>
            <a:off x="10467802" y="5715001"/>
            <a:ext cx="1448160" cy="1005927"/>
          </a:xfrm>
          <a:prstGeom prst="rect">
            <a:avLst/>
          </a:prstGeom>
        </p:spPr>
      </p:pic>
      <p:pic>
        <p:nvPicPr>
          <p:cNvPr id="4" name="図 3"/>
          <p:cNvPicPr>
            <a:picLocks noChangeAspect="1"/>
          </p:cNvPicPr>
          <p:nvPr userDrawn="1"/>
        </p:nvPicPr>
        <p:blipFill>
          <a:blip r:embed="rId3"/>
          <a:stretch>
            <a:fillRect/>
          </a:stretch>
        </p:blipFill>
        <p:spPr>
          <a:xfrm>
            <a:off x="7033846" y="6469297"/>
            <a:ext cx="4689637" cy="176799"/>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907324"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216918" rIns="401951" bIns="216918" rtlCol="0" anchor="ctr"/>
          <a:lstStyle/>
          <a:p>
            <a:pPr>
              <a:lnSpc>
                <a:spcPct val="130000"/>
              </a:lnSpc>
              <a:spcAft>
                <a:spcPts val="1340"/>
              </a:spcAft>
            </a:pPr>
            <a:endParaRPr kumimoji="1" lang="ja-JP" altLang="en-US" sz="1477" kern="900" spc="85">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907323"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3292417" y="1915663"/>
            <a:ext cx="5425203" cy="3484031"/>
          </a:xfrm>
        </p:spPr>
        <p:txBody>
          <a:bodyPr wrap="none" anchor="ctr">
            <a:spAutoFit/>
          </a:bodyPr>
          <a:lstStyle>
            <a:lvl1pPr>
              <a:defRPr lang="ja-JP" altLang="en-US" sz="2462" spc="335" smtClean="0"/>
            </a:lvl1pPr>
            <a:lvl2pPr>
              <a:defRPr lang="ja-JP" altLang="en-US" sz="2215" smtClean="0">
                <a:latin typeface="+mn-lt"/>
                <a:ea typeface="+mn-ea"/>
              </a:defRPr>
            </a:lvl2pPr>
            <a:lvl3pPr>
              <a:defRPr lang="ja-JP" altLang="en-US" sz="2215" smtClean="0">
                <a:latin typeface="+mn-lt"/>
                <a:ea typeface="+mn-ea"/>
              </a:defRPr>
            </a:lvl3pPr>
            <a:lvl4pPr>
              <a:defRPr lang="ja-JP" altLang="en-US" sz="2215" smtClean="0">
                <a:latin typeface="+mn-lt"/>
                <a:ea typeface="+mn-ea"/>
              </a:defRPr>
            </a:lvl4pPr>
            <a:lvl5pPr>
              <a:defRPr lang="ja-JP" altLang="en-US" sz="2215">
                <a:latin typeface="+mn-lt"/>
                <a:ea typeface="+mn-ea"/>
              </a:defRPr>
            </a:lvl5pPr>
          </a:lstStyle>
          <a:p>
            <a:pPr marL="422041" lvl="0" indent="-422041" defTabSz="562722">
              <a:lnSpc>
                <a:spcPct val="150000"/>
              </a:lnSpc>
              <a:buFont typeface="+mj-lt"/>
              <a:buAutoNum type="arabicPeriod"/>
            </a:pPr>
            <a:r>
              <a:rPr kumimoji="1" lang="ja-JP" altLang="en-US"/>
              <a:t>マスター テキストの書式設定</a:t>
            </a:r>
          </a:p>
          <a:p>
            <a:pPr marL="422041" lvl="1" indent="-422041" defTabSz="562722">
              <a:lnSpc>
                <a:spcPct val="150000"/>
              </a:lnSpc>
              <a:buFont typeface="+mj-lt"/>
              <a:buAutoNum type="arabicPeriod"/>
            </a:pPr>
            <a:r>
              <a:rPr kumimoji="1" lang="ja-JP" altLang="en-US"/>
              <a:t>第 </a:t>
            </a:r>
            <a:r>
              <a:rPr kumimoji="1" lang="en-US" altLang="ja-JP"/>
              <a:t>2 </a:t>
            </a:r>
            <a:r>
              <a:rPr kumimoji="1" lang="ja-JP" altLang="en-US"/>
              <a:t>レベル</a:t>
            </a:r>
          </a:p>
          <a:p>
            <a:pPr marL="422041" lvl="2" indent="-422041" defTabSz="562722">
              <a:lnSpc>
                <a:spcPct val="150000"/>
              </a:lnSpc>
              <a:buFont typeface="+mj-lt"/>
              <a:buAutoNum type="arabicPeriod"/>
            </a:pPr>
            <a:r>
              <a:rPr kumimoji="1" lang="ja-JP" altLang="en-US"/>
              <a:t>第 </a:t>
            </a:r>
            <a:r>
              <a:rPr kumimoji="1" lang="en-US" altLang="ja-JP"/>
              <a:t>3 </a:t>
            </a:r>
            <a:r>
              <a:rPr kumimoji="1" lang="ja-JP" altLang="en-US"/>
              <a:t>レベル</a:t>
            </a:r>
          </a:p>
          <a:p>
            <a:pPr marL="422041" lvl="3" indent="-422041" defTabSz="562722">
              <a:lnSpc>
                <a:spcPct val="150000"/>
              </a:lnSpc>
              <a:buFont typeface="+mj-lt"/>
              <a:buAutoNum type="arabicPeriod"/>
            </a:pPr>
            <a:r>
              <a:rPr kumimoji="1" lang="ja-JP" altLang="en-US"/>
              <a:t>第 </a:t>
            </a:r>
            <a:r>
              <a:rPr kumimoji="1" lang="en-US" altLang="ja-JP"/>
              <a:t>4 </a:t>
            </a:r>
            <a:r>
              <a:rPr kumimoji="1" lang="ja-JP" altLang="en-US"/>
              <a:t>レベル</a:t>
            </a:r>
          </a:p>
          <a:p>
            <a:pPr marL="422041" lvl="4" indent="-422041" defTabSz="562722">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050200" y="1560154"/>
            <a:ext cx="2819400" cy="156292"/>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9"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10467802" y="5715001"/>
            <a:ext cx="1448160" cy="1005927"/>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8.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7.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827999"/>
          </a:xfrm>
          <a:prstGeom prst="rect">
            <a:avLst/>
          </a:prstGeom>
          <a:noFill/>
          <a:ln>
            <a:noFill/>
          </a:ln>
        </p:spPr>
        <p:style>
          <a:lnRef idx="2">
            <a:schemeClr val="accent1">
              <a:shade val="50000"/>
            </a:schemeClr>
          </a:lnRef>
          <a:fillRef idx="1">
            <a:schemeClr val="accent1"/>
          </a:fillRef>
          <a:effectRef idx="0">
            <a:schemeClr val="accent1"/>
          </a:effectRef>
          <a:fontRef idx="none">
            <a:schemeClr val="lt1"/>
          </a:fontRef>
        </p:style>
        <p:txBody>
          <a:bodyPr lIns="360000" tIns="326585" rIns="326585" bIns="130634" rtlCol="0" anchor="b"/>
          <a:lstStyle/>
          <a:p>
            <a:pPr marL="0" lvl="0" defTabSz="562722"/>
            <a:r>
              <a:rPr lang="ja-JP" altLang="en-US"/>
              <a:t>マスター タイトルの書式設定</a:t>
            </a:r>
            <a:endParaRPr lang="en-US" dirty="0"/>
          </a:p>
        </p:txBody>
      </p:sp>
      <p:sp>
        <p:nvSpPr>
          <p:cNvPr id="3" name="Text Placeholder 2"/>
          <p:cNvSpPr>
            <a:spLocks noGrp="1"/>
          </p:cNvSpPr>
          <p:nvPr>
            <p:ph type="body" idx="1"/>
          </p:nvPr>
        </p:nvSpPr>
        <p:spPr>
          <a:xfrm>
            <a:off x="443077" y="1879525"/>
            <a:ext cx="11305634"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992049" y="427035"/>
            <a:ext cx="2743200" cy="365125"/>
          </a:xfrm>
          <a:prstGeom prst="rect">
            <a:avLst/>
          </a:prstGeom>
        </p:spPr>
        <p:txBody>
          <a:bodyPr vert="horz" lIns="0" tIns="0" rIns="0" bIns="0" rtlCol="0" anchor="ctr"/>
          <a:lstStyle>
            <a:lvl1pPr algn="r">
              <a:defRPr sz="1477">
                <a:solidFill>
                  <a:schemeClr val="bg1"/>
                </a:solidFill>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5" name="Footer Placeholder 4"/>
          <p:cNvSpPr>
            <a:spLocks noGrp="1"/>
          </p:cNvSpPr>
          <p:nvPr>
            <p:ph type="ftr" sz="quarter" idx="3"/>
          </p:nvPr>
        </p:nvSpPr>
        <p:spPr>
          <a:xfrm>
            <a:off x="6333820" y="6551317"/>
            <a:ext cx="4625200" cy="263263"/>
          </a:xfrm>
          <a:prstGeom prst="rect">
            <a:avLst/>
          </a:prstGeom>
        </p:spPr>
        <p:txBody>
          <a:bodyPr vert="horz" lIns="0" tIns="0" rIns="0" bIns="0" rtlCol="0" anchor="t"/>
          <a:lstStyle>
            <a:lvl1pPr algn="l">
              <a:defRPr sz="1108">
                <a:solidFill>
                  <a:schemeClr val="bg2">
                    <a:lumMod val="50000"/>
                  </a:schemeClr>
                </a:solidFill>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6" name="Slide Number Placeholder 5"/>
          <p:cNvSpPr>
            <a:spLocks noGrp="1"/>
          </p:cNvSpPr>
          <p:nvPr>
            <p:ph type="sldNum" sz="quarter" idx="4"/>
          </p:nvPr>
        </p:nvSpPr>
        <p:spPr>
          <a:xfrm>
            <a:off x="11304000" y="6552000"/>
            <a:ext cx="776016" cy="278421"/>
          </a:xfrm>
          <a:prstGeom prst="rect">
            <a:avLst/>
          </a:prstGeom>
        </p:spPr>
        <p:txBody>
          <a:bodyPr vert="horz" lIns="0" tIns="0" rIns="0" bIns="0" rtlCol="0" anchor="t"/>
          <a:lstStyle>
            <a:lvl1pPr algn="r">
              <a:defRPr sz="1477"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Lst>
  <p:hf hdr="0" ftr="0" dt="0"/>
  <p:txStyles>
    <p:titleStyle>
      <a:lvl1pPr algn="l" defTabSz="1125444" rtl="0" eaLnBrk="1" latinLnBrk="0" hangingPunct="1">
        <a:lnSpc>
          <a:spcPct val="90000"/>
        </a:lnSpc>
        <a:spcBef>
          <a:spcPct val="0"/>
        </a:spcBef>
        <a:buNone/>
        <a:defRPr kumimoji="1" lang="en-US" altLang="en-US" sz="2233" b="1" i="0" kern="1200" spc="335" dirty="0">
          <a:solidFill>
            <a:schemeClr val="bg1"/>
          </a:solidFill>
          <a:latin typeface="UD デジタル 教科書体 NK-R" panose="02020400000000000000" pitchFamily="18" charset="-128"/>
          <a:ea typeface="UD デジタル 教科書体 NK-R" panose="02020400000000000000" pitchFamily="18" charset="-128"/>
          <a:cs typeface="+mn-cs"/>
        </a:defRPr>
      </a:lvl1pPr>
    </p:titleStyle>
    <p:bodyStyle>
      <a:lvl1pPr marL="222744" indent="-222744" algn="l" defTabSz="1125444" rtl="0" eaLnBrk="1" latinLnBrk="0" hangingPunct="1">
        <a:lnSpc>
          <a:spcPct val="130000"/>
        </a:lnSpc>
        <a:spcBef>
          <a:spcPts val="1231"/>
        </a:spcBef>
        <a:spcAft>
          <a:spcPts val="985"/>
        </a:spcAft>
        <a:buClr>
          <a:schemeClr val="tx2"/>
        </a:buClr>
        <a:buFont typeface="Arial" panose="020B0604020202020204" pitchFamily="34" charset="0"/>
        <a:buChar char="•"/>
        <a:defRPr kumimoji="1" sz="1723" b="0" i="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39627" indent="-216883" algn="l" defTabSz="1125444" rtl="0" eaLnBrk="1" latinLnBrk="0" hangingPunct="1">
        <a:lnSpc>
          <a:spcPct val="130000"/>
        </a:lnSpc>
        <a:spcBef>
          <a:spcPts val="615"/>
        </a:spcBef>
        <a:spcAft>
          <a:spcPts val="985"/>
        </a:spcAft>
        <a:buClr>
          <a:schemeClr val="tx2"/>
        </a:buClr>
        <a:buFont typeface="Arial" panose="020B0604020202020204" pitchFamily="34" charset="0"/>
        <a:buChar char="•"/>
        <a:defRPr kumimoji="1" sz="1723" b="0" i="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771789" indent="-222744" algn="l" defTabSz="1125444" rtl="0" eaLnBrk="1" latinLnBrk="0" hangingPunct="1">
        <a:lnSpc>
          <a:spcPct val="130000"/>
        </a:lnSpc>
        <a:spcBef>
          <a:spcPts val="615"/>
        </a:spcBef>
        <a:spcAft>
          <a:spcPts val="985"/>
        </a:spcAft>
        <a:buClr>
          <a:schemeClr val="tx2"/>
        </a:buClr>
        <a:buFont typeface="Arial" panose="020B0604020202020204" pitchFamily="34" charset="0"/>
        <a:buChar char="•"/>
        <a:defRPr kumimoji="1" sz="1723" b="0" i="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994533" indent="-222744" algn="l" defTabSz="1125444" rtl="0" eaLnBrk="1" latinLnBrk="0" hangingPunct="1">
        <a:lnSpc>
          <a:spcPct val="130000"/>
        </a:lnSpc>
        <a:spcBef>
          <a:spcPts val="615"/>
        </a:spcBef>
        <a:spcAft>
          <a:spcPts val="985"/>
        </a:spcAft>
        <a:buClr>
          <a:schemeClr val="tx2"/>
        </a:buClr>
        <a:buFont typeface="Arial" panose="020B0604020202020204" pitchFamily="34" charset="0"/>
        <a:buChar char="•"/>
        <a:defRPr kumimoji="1" sz="1723" b="0" i="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211415" indent="-216883" algn="l" defTabSz="1125444" rtl="0" eaLnBrk="1" latinLnBrk="0" hangingPunct="1">
        <a:lnSpc>
          <a:spcPct val="130000"/>
        </a:lnSpc>
        <a:spcBef>
          <a:spcPts val="615"/>
        </a:spcBef>
        <a:spcAft>
          <a:spcPts val="985"/>
        </a:spcAft>
        <a:buClr>
          <a:schemeClr val="tx2"/>
        </a:buClr>
        <a:buFont typeface="Arial" panose="020B0604020202020204" pitchFamily="34" charset="0"/>
        <a:buChar char="•"/>
        <a:defRPr kumimoji="1" sz="1723" b="0" i="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3094970" indent="-281361" algn="l" defTabSz="1125444" rtl="0" eaLnBrk="1" latinLnBrk="0" hangingPunct="1">
        <a:lnSpc>
          <a:spcPct val="90000"/>
        </a:lnSpc>
        <a:spcBef>
          <a:spcPts val="615"/>
        </a:spcBef>
        <a:buFont typeface="Arial" panose="020B0604020202020204" pitchFamily="34" charset="0"/>
        <a:buChar char="•"/>
        <a:defRPr kumimoji="1"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kumimoji="1"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kumimoji="1"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kumimoji="1" sz="2215" kern="1200">
          <a:solidFill>
            <a:schemeClr val="tx1"/>
          </a:solidFill>
          <a:latin typeface="+mn-lt"/>
          <a:ea typeface="+mn-ea"/>
          <a:cs typeface="+mn-cs"/>
        </a:defRPr>
      </a:lvl9pPr>
    </p:bodyStyle>
    <p:otherStyle>
      <a:defPPr>
        <a:defRPr lang="en-US"/>
      </a:defPPr>
      <a:lvl1pPr marL="0" algn="l" defTabSz="1125444" rtl="0" eaLnBrk="1" latinLnBrk="0" hangingPunct="1">
        <a:defRPr kumimoji="1" sz="2215" kern="1200">
          <a:solidFill>
            <a:schemeClr val="tx1"/>
          </a:solidFill>
          <a:latin typeface="+mn-lt"/>
          <a:ea typeface="+mn-ea"/>
          <a:cs typeface="+mn-cs"/>
        </a:defRPr>
      </a:lvl1pPr>
      <a:lvl2pPr marL="562722" algn="l" defTabSz="1125444" rtl="0" eaLnBrk="1" latinLnBrk="0" hangingPunct="1">
        <a:defRPr kumimoji="1" sz="2215" kern="1200">
          <a:solidFill>
            <a:schemeClr val="tx1"/>
          </a:solidFill>
          <a:latin typeface="+mn-lt"/>
          <a:ea typeface="+mn-ea"/>
          <a:cs typeface="+mn-cs"/>
        </a:defRPr>
      </a:lvl2pPr>
      <a:lvl3pPr marL="1125444" algn="l" defTabSz="1125444" rtl="0" eaLnBrk="1" latinLnBrk="0" hangingPunct="1">
        <a:defRPr kumimoji="1" sz="2215" kern="1200">
          <a:solidFill>
            <a:schemeClr val="tx1"/>
          </a:solidFill>
          <a:latin typeface="+mn-lt"/>
          <a:ea typeface="+mn-ea"/>
          <a:cs typeface="+mn-cs"/>
        </a:defRPr>
      </a:lvl3pPr>
      <a:lvl4pPr marL="1688165" algn="l" defTabSz="1125444" rtl="0" eaLnBrk="1" latinLnBrk="0" hangingPunct="1">
        <a:defRPr kumimoji="1" sz="2215" kern="1200">
          <a:solidFill>
            <a:schemeClr val="tx1"/>
          </a:solidFill>
          <a:latin typeface="+mn-lt"/>
          <a:ea typeface="+mn-ea"/>
          <a:cs typeface="+mn-cs"/>
        </a:defRPr>
      </a:lvl4pPr>
      <a:lvl5pPr marL="2250887" algn="l" defTabSz="1125444" rtl="0" eaLnBrk="1" latinLnBrk="0" hangingPunct="1">
        <a:defRPr kumimoji="1" sz="2215" kern="1200">
          <a:solidFill>
            <a:schemeClr val="tx1"/>
          </a:solidFill>
          <a:latin typeface="+mn-lt"/>
          <a:ea typeface="+mn-ea"/>
          <a:cs typeface="+mn-cs"/>
        </a:defRPr>
      </a:lvl5pPr>
      <a:lvl6pPr marL="2813609" algn="l" defTabSz="1125444" rtl="0" eaLnBrk="1" latinLnBrk="0" hangingPunct="1">
        <a:defRPr kumimoji="1" sz="2215" kern="1200">
          <a:solidFill>
            <a:schemeClr val="tx1"/>
          </a:solidFill>
          <a:latin typeface="+mn-lt"/>
          <a:ea typeface="+mn-ea"/>
          <a:cs typeface="+mn-cs"/>
        </a:defRPr>
      </a:lvl6pPr>
      <a:lvl7pPr marL="3376331" algn="l" defTabSz="1125444" rtl="0" eaLnBrk="1" latinLnBrk="0" hangingPunct="1">
        <a:defRPr kumimoji="1" sz="2215" kern="1200">
          <a:solidFill>
            <a:schemeClr val="tx1"/>
          </a:solidFill>
          <a:latin typeface="+mn-lt"/>
          <a:ea typeface="+mn-ea"/>
          <a:cs typeface="+mn-cs"/>
        </a:defRPr>
      </a:lvl7pPr>
      <a:lvl8pPr marL="3939052" algn="l" defTabSz="1125444" rtl="0" eaLnBrk="1" latinLnBrk="0" hangingPunct="1">
        <a:defRPr kumimoji="1" sz="2215" kern="1200">
          <a:solidFill>
            <a:schemeClr val="tx1"/>
          </a:solidFill>
          <a:latin typeface="+mn-lt"/>
          <a:ea typeface="+mn-ea"/>
          <a:cs typeface="+mn-cs"/>
        </a:defRPr>
      </a:lvl8pPr>
      <a:lvl9pPr marL="4501774" algn="l" defTabSz="1125444" rtl="0" eaLnBrk="1" latinLnBrk="0" hangingPunct="1">
        <a:defRPr kumimoji="1" sz="22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3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3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7751641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Lst>
  <p:hf hdr="0" ftr="0" dt="0"/>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image" Target="../media/image14.tmp"/></Relationships>
</file>

<file path=ppt/slides/_rels/slide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18.tmp"/><Relationship Id="rId4" Type="http://schemas.openxmlformats.org/officeDocument/2006/relationships/image" Target="../media/image1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0DE1F77-2F5E-9D02-9FC2-C02B17B28FD2}"/>
              </a:ext>
            </a:extLst>
          </p:cNvPr>
          <p:cNvSpPr>
            <a:spLocks noGrp="1"/>
          </p:cNvSpPr>
          <p:nvPr>
            <p:ph type="title"/>
          </p:nvPr>
        </p:nvSpPr>
        <p:spPr>
          <a:xfrm>
            <a:off x="5533" y="1981201"/>
            <a:ext cx="12180935" cy="1904457"/>
          </a:xfrm>
        </p:spPr>
        <p:txBody>
          <a:bodyPr lIns="360000"/>
          <a:lstStyle/>
          <a:p>
            <a:r>
              <a:rPr lang="ja-JP" altLang="en-US" sz="3200" b="1" i="0" dirty="0">
                <a:solidFill>
                  <a:srgbClr val="2E3136"/>
                </a:solidFill>
                <a:effectLst/>
                <a:latin typeface="UD デジタル 教科書体 NK-R" panose="02020400000000000000" pitchFamily="18" charset="-128"/>
                <a:ea typeface="UD デジタル 教科書体 NK-R" panose="02020400000000000000" pitchFamily="18" charset="-128"/>
              </a:rPr>
              <a:t>映像教材　</a:t>
            </a:r>
            <a:r>
              <a:rPr lang="ja-JP" altLang="en-US" sz="2400" b="0" i="0" dirty="0">
                <a:solidFill>
                  <a:srgbClr val="2E3136"/>
                </a:solidFill>
                <a:effectLst/>
                <a:latin typeface="UD デジタル 教科書体 NK-R" panose="02020400000000000000" pitchFamily="18" charset="-128"/>
                <a:ea typeface="UD デジタル 教科書体 NK-R" panose="02020400000000000000" pitchFamily="18" charset="-128"/>
              </a:rPr>
              <a:t>～これから起こるかもしれない</a:t>
            </a:r>
            <a:r>
              <a:rPr kumimoji="1" lang="ja-JP" altLang="en-US" sz="2400" b="0" i="0" u="none" strike="noStrike" kern="1200" cap="none" spc="0" normalizeH="0" baseline="0" noProof="0" dirty="0">
                <a:ln w="3175" cmpd="sng">
                  <a:noFill/>
                </a:ln>
                <a:solidFill>
                  <a:prstClr val="black">
                    <a:lumMod val="85000"/>
                    <a:lumOff val="15000"/>
                  </a:prstClr>
                </a:solidFill>
                <a:effectLst/>
                <a:uLnTx/>
                <a:uFillTx/>
                <a:latin typeface="UD デジタル 教科書体 NK-R" panose="02020400000000000000" pitchFamily="18" charset="-128"/>
                <a:ea typeface="UD デジタル 教科書体 NK-R" panose="02020400000000000000" pitchFamily="18" charset="-128"/>
                <a:cs typeface="+mj-cs"/>
              </a:rPr>
              <a:t>困難なできごとに備えるためには</a:t>
            </a:r>
            <a:r>
              <a:rPr lang="ja-JP" altLang="en-US" sz="2400" b="0" i="0" dirty="0">
                <a:solidFill>
                  <a:srgbClr val="2E3136"/>
                </a:solidFill>
                <a:effectLst/>
                <a:latin typeface="UD デジタル 教科書体 NK-R" panose="02020400000000000000" pitchFamily="18" charset="-128"/>
                <a:ea typeface="UD デジタル 教科書体 NK-R" panose="02020400000000000000" pitchFamily="18" charset="-128"/>
              </a:rPr>
              <a:t>～</a:t>
            </a:r>
            <a:endParaRPr kumimoji="1" lang="ja-JP" altLang="en-US" sz="2800" b="0" dirty="0">
              <a:latin typeface="UD デジタル 教科書体 NK-R" panose="02020400000000000000" pitchFamily="18" charset="-128"/>
              <a:ea typeface="UD デジタル 教科書体 NK-R" panose="02020400000000000000" pitchFamily="18" charset="-128"/>
            </a:endParaRPr>
          </a:p>
        </p:txBody>
      </p:sp>
      <p:sp>
        <p:nvSpPr>
          <p:cNvPr id="4" name="テキスト プレースホルダー 3">
            <a:extLst>
              <a:ext uri="{FF2B5EF4-FFF2-40B4-BE49-F238E27FC236}">
                <a16:creationId xmlns:a16="http://schemas.microsoft.com/office/drawing/2014/main" id="{528AC507-18F8-3753-0036-5D307FB12D90}"/>
              </a:ext>
            </a:extLst>
          </p:cNvPr>
          <p:cNvSpPr>
            <a:spLocks noGrp="1"/>
          </p:cNvSpPr>
          <p:nvPr>
            <p:ph type="body" sz="quarter" idx="13"/>
          </p:nvPr>
        </p:nvSpPr>
        <p:spPr>
          <a:xfrm>
            <a:off x="-11356" y="3901925"/>
            <a:ext cx="12214711" cy="409984"/>
          </a:xfrm>
        </p:spPr>
        <p:txBody>
          <a:bodyPr lIns="504000"/>
          <a:lstStyle/>
          <a:p>
            <a:pPr marL="0" marR="0" lvl="0" indent="0" algn="l" defTabSz="914400" rtl="0" eaLnBrk="1" fontAlgn="auto" latinLnBrk="0" hangingPunct="1">
              <a:lnSpc>
                <a:spcPct val="130000"/>
              </a:lnSpc>
              <a:spcBef>
                <a:spcPts val="1000"/>
              </a:spcBef>
              <a:spcAft>
                <a:spcPts val="800"/>
              </a:spcAft>
              <a:buClr>
                <a:srgbClr val="103185"/>
              </a:buClr>
              <a:buSzTx/>
              <a:buFont typeface="Arial" panose="020B0604020202020204" pitchFamily="34" charset="0"/>
              <a:buNone/>
              <a:tabLst/>
              <a:defRPr/>
            </a:pPr>
            <a:r>
              <a:rPr kumimoji="1" lang="ja-JP" altLang="en-US" sz="1700" b="0" i="0" u="none" strike="noStrike" kern="1200" cap="none" spc="15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教材活用のための指導者用マニュアル</a:t>
            </a:r>
          </a:p>
        </p:txBody>
      </p:sp>
      <p:sp>
        <p:nvSpPr>
          <p:cNvPr id="2" name="タイトル 5">
            <a:extLst>
              <a:ext uri="{FF2B5EF4-FFF2-40B4-BE49-F238E27FC236}">
                <a16:creationId xmlns:a16="http://schemas.microsoft.com/office/drawing/2014/main" id="{35692454-E7C8-B7B3-FFAA-19161A9AAA61}"/>
              </a:ext>
            </a:extLst>
          </p:cNvPr>
          <p:cNvSpPr txBox="1">
            <a:spLocks/>
          </p:cNvSpPr>
          <p:nvPr/>
        </p:nvSpPr>
        <p:spPr>
          <a:xfrm>
            <a:off x="263353" y="260648"/>
            <a:ext cx="1368152" cy="504056"/>
          </a:xfrm>
          <a:prstGeom prst="round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kumimoji="1" sz="5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映像②</a:t>
            </a:r>
            <a:endParaRPr lang="ja-JP" altLang="en-US" sz="10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71612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BEDDAE7-2825-A302-8E72-FCEEC49C2DBF}"/>
              </a:ext>
            </a:extLst>
          </p:cNvPr>
          <p:cNvSpPr>
            <a:spLocks noGrp="1"/>
          </p:cNvSpPr>
          <p:nvPr>
            <p:ph type="sldNum" sz="quarter" idx="4"/>
          </p:nvPr>
        </p:nvSpPr>
        <p:spPr/>
        <p:txBody>
          <a:bodyPr/>
          <a:lstStyle/>
          <a:p>
            <a:fld id="{48F63A3B-78C7-47BE-AE5E-E10140E04643}" type="slidenum">
              <a:rPr lang="en-US" smtClean="0"/>
              <a:pPr/>
              <a:t>9</a:t>
            </a:fld>
            <a:endParaRPr lang="en-US" dirty="0"/>
          </a:p>
        </p:txBody>
      </p:sp>
      <p:sp>
        <p:nvSpPr>
          <p:cNvPr id="4" name="テキスト ボックス 3">
            <a:extLst>
              <a:ext uri="{FF2B5EF4-FFF2-40B4-BE49-F238E27FC236}">
                <a16:creationId xmlns:a16="http://schemas.microsoft.com/office/drawing/2014/main" id="{479978BC-F808-C6CB-5BDB-EACDE3186DBC}"/>
              </a:ext>
            </a:extLst>
          </p:cNvPr>
          <p:cNvSpPr txBox="1"/>
          <p:nvPr/>
        </p:nvSpPr>
        <p:spPr>
          <a:xfrm>
            <a:off x="1079674" y="1196752"/>
            <a:ext cx="10032653" cy="4909036"/>
          </a:xfrm>
          <a:prstGeom prst="rect">
            <a:avLst/>
          </a:prstGeom>
          <a:noFill/>
        </p:spPr>
        <p:txBody>
          <a:bodyPr wrap="square">
            <a:spAutoFit/>
          </a:bodyPr>
          <a:lstStyle/>
          <a:p>
            <a:pPr marL="612000" indent="-612000" algn="just">
              <a:spcAft>
                <a:spcPts val="600"/>
              </a:spcAft>
            </a:pPr>
            <a:r>
              <a:rPr lang="ja-JP" altLang="en-US" sz="16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先生</a:t>
            </a: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これから起こるかもしれない困難なできごとに備えるためには、どうすればいいか、考えてほしいと思います。まず一つ目はＡの、みんなで税金とか社会保険料を支払うことで、政府が中心に対応していくべきだという考え方。二つ目はＢの、税金や社会保険料を支払うのではなくて、家族間で助け合ったり、個人で努力したりするなどして、家族や個人が中心に対応すべきという考え方。もちろん、</a:t>
            </a:r>
            <a:r>
              <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a:t>
            </a: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でも</a:t>
            </a:r>
            <a:r>
              <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B</a:t>
            </a: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でもない、という人もいると思いますが、皆さんのご意見を聞きたいと思います。どうでしょうか。</a:t>
            </a:r>
          </a:p>
          <a:p>
            <a:pPr marL="612000" indent="-612000" algn="just">
              <a:spcAft>
                <a:spcPts val="600"/>
              </a:spcAft>
            </a:pPr>
            <a:r>
              <a:rPr lang="en-US" altLang="ja-JP" sz="16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a:t>
            </a:r>
            <a:r>
              <a:rPr lang="ja-JP" altLang="en-US" sz="16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さん </a:t>
            </a: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自分たち自身で生活できたら、それが一番だと思います。その上で、それでも駄目だったときに、政府が助けてくれたら、少し安心できるのかなと思います。</a:t>
            </a:r>
          </a:p>
          <a:p>
            <a:pPr marL="612000" indent="-612000" algn="just">
              <a:spcAft>
                <a:spcPts val="600"/>
              </a:spcAft>
            </a:pPr>
            <a:r>
              <a:rPr lang="en-US" altLang="ja-JP" sz="16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B</a:t>
            </a:r>
            <a:r>
              <a:rPr lang="ja-JP" altLang="en-US" sz="16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さん　</a:t>
            </a: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家族といっても、いろんな家庭があると思いますし、個人で努力しながら生き続けるのはちょっと難しいと思います。政府という枠組みがあれば、少し安心して生活できるのかなと思いました。</a:t>
            </a:r>
            <a:endPar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612000" indent="-612000" algn="just">
              <a:spcAft>
                <a:spcPts val="600"/>
              </a:spcAft>
            </a:pPr>
            <a:r>
              <a:rPr lang="en-US" altLang="ja-JP" sz="16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E</a:t>
            </a:r>
            <a:r>
              <a:rPr lang="ja-JP" altLang="en-US" sz="16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さん </a:t>
            </a:r>
            <a:r>
              <a:rPr lang="ja-JP"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家族間でやれとなったら、日本の中でも色々な家族があると思うんです。例えば、家族がいないとか、協力的じゃない家庭もあったり、貧富の差があったりするから、政府が大体平等になるようにやってもらえたらすごくいいかなと思います。</a:t>
            </a:r>
          </a:p>
          <a:p>
            <a:pPr marL="612000" indent="-612000" algn="just">
              <a:spcAft>
                <a:spcPts val="600"/>
              </a:spcAft>
            </a:pPr>
            <a:r>
              <a:rPr lang="en-US" altLang="ja-JP" sz="16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C</a:t>
            </a:r>
            <a:r>
              <a:rPr lang="ja-JP" altLang="en-US" sz="16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さん </a:t>
            </a:r>
            <a:r>
              <a:rPr lang="ja-JP"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家族や個人で対応することにすれば、少子化とかで、自分たちの世代がもらうお金が少なくなるという問題もなくなると思います。</a:t>
            </a:r>
          </a:p>
          <a:p>
            <a:pPr marL="612000" indent="-612000" algn="just">
              <a:spcAft>
                <a:spcPts val="600"/>
              </a:spcAft>
            </a:pPr>
            <a:r>
              <a:rPr lang="en-US" altLang="ja-JP" sz="1600" b="1"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D</a:t>
            </a:r>
            <a:r>
              <a:rPr lang="ja-JP" altLang="en-US" sz="1600" b="1" kern="10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さん　</a:t>
            </a:r>
            <a:r>
              <a:rPr lang="ja-JP"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高齢者は、今までの人生があった上での最後の段階なので、自分で積み立てや貯金もできますけど、例えば子</a:t>
            </a: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ども</a:t>
            </a:r>
            <a:r>
              <a:rPr lang="ja-JP"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の最初の教育って、子</a:t>
            </a:r>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ども</a:t>
            </a:r>
            <a:r>
              <a:rPr lang="ja-JP"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だから何もできないので、そこに税金とか社会保険を手厚くして、教育とかにお金をかけるべきだと思います。自分の意志で決められる最後の段階の人に関しては、社会として支援するのではなくて、家族とか個人の間で、自分のやりたい生き方を最後に選べた方がいいのかなって思いました。</a:t>
            </a:r>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F72B76A8-301D-6C93-AABF-674FBDEEDA7B}"/>
              </a:ext>
            </a:extLst>
          </p:cNvPr>
          <p:cNvSpPr txBox="1"/>
          <p:nvPr/>
        </p:nvSpPr>
        <p:spPr>
          <a:xfrm>
            <a:off x="10128448" y="5838783"/>
            <a:ext cx="1485782" cy="408317"/>
          </a:xfrm>
          <a:prstGeom prst="rect">
            <a:avLst/>
          </a:prstGeom>
          <a:noFill/>
        </p:spPr>
        <p:txBody>
          <a:bodyPr wrap="square">
            <a:spAutoFit/>
          </a:bodyPr>
          <a:lstStyle/>
          <a:p>
            <a:pPr marL="171450" indent="-171450">
              <a:lnSpc>
                <a:spcPct val="105000"/>
              </a:lnSpc>
              <a:spcAft>
                <a:spcPts val="1000"/>
              </a:spcAft>
            </a:pPr>
            <a:r>
              <a:rPr kumimoji="1" lang="ja-JP" altLang="en-US" sz="2000" dirty="0">
                <a:latin typeface="UD デジタル 教科書体 NK-R" panose="02020400000000000000" pitchFamily="18" charset="-128"/>
                <a:ea typeface="UD デジタル 教科書体 NK-R" panose="02020400000000000000" pitchFamily="18" charset="-128"/>
              </a:rPr>
              <a:t>　</a:t>
            </a:r>
            <a:r>
              <a:rPr kumimoji="1"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（約</a:t>
            </a:r>
            <a:r>
              <a:rPr kumimoji="1" lang="en-US" altLang="ja-JP" sz="2000" dirty="0">
                <a:solidFill>
                  <a:srgbClr val="C00000"/>
                </a:solidFill>
                <a:latin typeface="UD デジタル 教科書体 NK-R" panose="02020400000000000000" pitchFamily="18" charset="-128"/>
                <a:ea typeface="UD デジタル 教科書体 NK-R" panose="02020400000000000000" pitchFamily="18" charset="-128"/>
              </a:rPr>
              <a:t>2</a:t>
            </a:r>
            <a:r>
              <a:rPr kumimoji="1"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分）</a:t>
            </a:r>
          </a:p>
        </p:txBody>
      </p:sp>
      <p:sp>
        <p:nvSpPr>
          <p:cNvPr id="5" name="テキスト ボックス 4">
            <a:extLst>
              <a:ext uri="{FF2B5EF4-FFF2-40B4-BE49-F238E27FC236}">
                <a16:creationId xmlns:a16="http://schemas.microsoft.com/office/drawing/2014/main" id="{C9C688AF-FE29-1D10-3FB2-93DE3148D8DC}"/>
              </a:ext>
            </a:extLst>
          </p:cNvPr>
          <p:cNvSpPr txBox="1"/>
          <p:nvPr/>
        </p:nvSpPr>
        <p:spPr>
          <a:xfrm>
            <a:off x="695400" y="698402"/>
            <a:ext cx="1296144" cy="3540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algn="ctr">
              <a:defRPr kumimoji="1">
                <a:solidFill>
                  <a:schemeClr val="bg1"/>
                </a:solidFill>
                <a:latin typeface="UD デジタル 教科書体 NK-R" panose="02020400000000000000" pitchFamily="18" charset="-128"/>
                <a:ea typeface="UD デジタル 教科書体 NK-R" panose="02020400000000000000" pitchFamily="18"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シナリオ</a:t>
            </a:r>
            <a:endParaRPr lang="en-US" altLang="ja-JP" dirty="0"/>
          </a:p>
        </p:txBody>
      </p:sp>
      <p:sp>
        <p:nvSpPr>
          <p:cNvPr id="7" name="テキスト ボックス 6">
            <a:extLst>
              <a:ext uri="{FF2B5EF4-FFF2-40B4-BE49-F238E27FC236}">
                <a16:creationId xmlns:a16="http://schemas.microsoft.com/office/drawing/2014/main" id="{2407DF77-3C90-60F3-E112-C5AD64C5FFA0}"/>
              </a:ext>
            </a:extLst>
          </p:cNvPr>
          <p:cNvSpPr txBox="1"/>
          <p:nvPr/>
        </p:nvSpPr>
        <p:spPr>
          <a:xfrm>
            <a:off x="2154970" y="735087"/>
            <a:ext cx="7882061" cy="461665"/>
          </a:xfrm>
          <a:prstGeom prst="rect">
            <a:avLst/>
          </a:prstGeom>
          <a:noFill/>
        </p:spPr>
        <p:txBody>
          <a:bodyPr wrap="square">
            <a:spAutoFit/>
          </a:bodyPr>
          <a:lstStyle/>
          <a:p>
            <a:pPr lvl="0" algn="just">
              <a:spcAft>
                <a:spcPts val="800"/>
              </a:spcAft>
            </a:pPr>
            <a:r>
              <a:rPr lang="ja-JP" altLang="en-US" sz="24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②　これから起こるかもしれない困難なできごとへの備え方</a:t>
            </a:r>
          </a:p>
        </p:txBody>
      </p:sp>
    </p:spTree>
    <p:extLst>
      <p:ext uri="{BB962C8B-B14F-4D97-AF65-F5344CB8AC3E}">
        <p14:creationId xmlns:p14="http://schemas.microsoft.com/office/powerpoint/2010/main" val="1647477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2B68939-B6B2-3F5C-81EC-801E84A6C446}"/>
              </a:ext>
            </a:extLst>
          </p:cNvPr>
          <p:cNvPicPr>
            <a:picLocks noChangeAspect="1"/>
          </p:cNvPicPr>
          <p:nvPr/>
        </p:nvPicPr>
        <p:blipFill>
          <a:blip r:embed="rId2"/>
          <a:stretch>
            <a:fillRect/>
          </a:stretch>
        </p:blipFill>
        <p:spPr>
          <a:xfrm>
            <a:off x="0" y="-1"/>
            <a:ext cx="12192002" cy="6858001"/>
          </a:xfrm>
          <a:prstGeom prst="rect">
            <a:avLst/>
          </a:prstGeom>
        </p:spPr>
      </p:pic>
    </p:spTree>
    <p:extLst>
      <p:ext uri="{BB962C8B-B14F-4D97-AF65-F5344CB8AC3E}">
        <p14:creationId xmlns:p14="http://schemas.microsoft.com/office/powerpoint/2010/main" val="1730402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7FBDEC4-9DFB-DE3C-82D0-ED7E7435C9D7}"/>
              </a:ext>
            </a:extLst>
          </p:cNvPr>
          <p:cNvPicPr>
            <a:picLocks noChangeAspect="1"/>
          </p:cNvPicPr>
          <p:nvPr/>
        </p:nvPicPr>
        <p:blipFill>
          <a:blip r:embed="rId2"/>
          <a:stretch>
            <a:fillRect/>
          </a:stretch>
        </p:blipFill>
        <p:spPr>
          <a:xfrm>
            <a:off x="-528" y="0"/>
            <a:ext cx="12192528" cy="6858297"/>
          </a:xfrm>
          <a:prstGeom prst="rect">
            <a:avLst/>
          </a:prstGeom>
        </p:spPr>
      </p:pic>
    </p:spTree>
    <p:extLst>
      <p:ext uri="{BB962C8B-B14F-4D97-AF65-F5344CB8AC3E}">
        <p14:creationId xmlns:p14="http://schemas.microsoft.com/office/powerpoint/2010/main" val="58673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4">
            <a:extLst>
              <a:ext uri="{FF2B5EF4-FFF2-40B4-BE49-F238E27FC236}">
                <a16:creationId xmlns:a16="http://schemas.microsoft.com/office/drawing/2014/main" id="{8C6FF89E-BFE1-5997-6E36-B1CC10F8AD93}"/>
              </a:ext>
            </a:extLst>
          </p:cNvPr>
          <p:cNvSpPr txBox="1">
            <a:spLocks/>
          </p:cNvSpPr>
          <p:nvPr/>
        </p:nvSpPr>
        <p:spPr>
          <a:xfrm>
            <a:off x="2927648" y="2989229"/>
            <a:ext cx="6336704" cy="1087843"/>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kumimoji="1" sz="48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w="3175" cmpd="sng">
                  <a:noFill/>
                </a:ln>
                <a:solidFill>
                  <a:prstClr val="black">
                    <a:lumMod val="85000"/>
                    <a:lumOff val="15000"/>
                  </a:prstClr>
                </a:solidFill>
                <a:effectLst/>
                <a:uLnTx/>
                <a:uFillTx/>
                <a:latin typeface="UD デジタル 教科書体 NK-R" panose="02020400000000000000" pitchFamily="18" charset="-128"/>
                <a:ea typeface="UD デジタル 教科書体 NK-R" panose="02020400000000000000" pitchFamily="18" charset="-128"/>
                <a:cs typeface="+mj-cs"/>
              </a:rPr>
              <a:t>これから起こるかもしれない</a:t>
            </a:r>
            <a:br>
              <a:rPr kumimoji="1" lang="en-US" altLang="ja-JP" sz="3200" b="0" i="0" u="none" strike="noStrike" kern="1200" cap="none" spc="0" normalizeH="0" baseline="0" noProof="0" dirty="0">
                <a:ln w="3175" cmpd="sng">
                  <a:noFill/>
                </a:ln>
                <a:solidFill>
                  <a:prstClr val="black">
                    <a:lumMod val="85000"/>
                    <a:lumOff val="15000"/>
                  </a:prstClr>
                </a:solidFill>
                <a:effectLst/>
                <a:uLnTx/>
                <a:uFillTx/>
                <a:latin typeface="UD デジタル 教科書体 NK-R" panose="02020400000000000000" pitchFamily="18" charset="-128"/>
                <a:ea typeface="UD デジタル 教科書体 NK-R" panose="02020400000000000000" pitchFamily="18" charset="-128"/>
                <a:cs typeface="+mj-cs"/>
              </a:rPr>
            </a:br>
            <a:r>
              <a:rPr kumimoji="1" lang="ja-JP" altLang="en-US" sz="3200" b="0" i="0" u="none" strike="noStrike" kern="1200" cap="none" spc="0" normalizeH="0" baseline="0" noProof="0" dirty="0">
                <a:ln w="3175" cmpd="sng">
                  <a:noFill/>
                </a:ln>
                <a:solidFill>
                  <a:prstClr val="black">
                    <a:lumMod val="85000"/>
                    <a:lumOff val="15000"/>
                  </a:prstClr>
                </a:solidFill>
                <a:effectLst/>
                <a:uLnTx/>
                <a:uFillTx/>
                <a:latin typeface="UD デジタル 教科書体 NK-R" panose="02020400000000000000" pitchFamily="18" charset="-128"/>
                <a:ea typeface="UD デジタル 教科書体 NK-R" panose="02020400000000000000" pitchFamily="18" charset="-128"/>
                <a:cs typeface="+mj-cs"/>
              </a:rPr>
              <a:t>困難なできごとへの備え方</a:t>
            </a:r>
            <a:endParaRPr kumimoji="1" lang="ja-JP" altLang="en-US" sz="3600" b="0" i="0" u="none" strike="noStrike" kern="1200" cap="none" spc="0" normalizeH="0" baseline="0" noProof="0" dirty="0">
              <a:ln w="3175" cmpd="sng">
                <a:noFill/>
              </a:ln>
              <a:solidFill>
                <a:prstClr val="black">
                  <a:lumMod val="85000"/>
                  <a:lumOff val="15000"/>
                </a:prstClr>
              </a:solidFill>
              <a:effectLst/>
              <a:uLnTx/>
              <a:uFillTx/>
              <a:latin typeface="UD デジタル 教科書体 NK-R" panose="02020400000000000000" pitchFamily="18" charset="-128"/>
              <a:ea typeface="UD デジタル 教科書体 NK-R" panose="02020400000000000000" pitchFamily="18" charset="-128"/>
              <a:cs typeface="+mj-cs"/>
            </a:endParaRPr>
          </a:p>
        </p:txBody>
      </p:sp>
      <p:sp>
        <p:nvSpPr>
          <p:cNvPr id="4" name="スライド番号プレースホルダー 3">
            <a:extLst>
              <a:ext uri="{FF2B5EF4-FFF2-40B4-BE49-F238E27FC236}">
                <a16:creationId xmlns:a16="http://schemas.microsoft.com/office/drawing/2014/main" id="{C6C57427-C409-9A47-5BE1-16CBE3F962F8}"/>
              </a:ext>
            </a:extLst>
          </p:cNvPr>
          <p:cNvSpPr>
            <a:spLocks noGrp="1"/>
          </p:cNvSpPr>
          <p:nvPr>
            <p:ph type="sldNum" sz="quarter" idx="12"/>
          </p:nvPr>
        </p:nvSpPr>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1470823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DFE80F4-F7D0-96BA-A6A7-873097BBD2DB}"/>
              </a:ext>
            </a:extLst>
          </p:cNvPr>
          <p:cNvSpPr>
            <a:spLocks noGrp="1"/>
          </p:cNvSpPr>
          <p:nvPr>
            <p:ph type="title"/>
          </p:nvPr>
        </p:nvSpPr>
        <p:spPr>
          <a:xfrm>
            <a:off x="1847528" y="908720"/>
            <a:ext cx="6984776" cy="1295736"/>
          </a:xfrm>
        </p:spPr>
        <p:txBody>
          <a:bodyPr>
            <a:noAutofit/>
          </a:bodyPr>
          <a:lstStyle/>
          <a:p>
            <a:pPr algn="l"/>
            <a:r>
              <a:rPr lang="ja-JP" altLang="en-US" sz="2800" b="1" dirty="0">
                <a:solidFill>
                  <a:schemeClr val="accent4">
                    <a:lumMod val="50000"/>
                  </a:schemeClr>
                </a:solidFill>
                <a:latin typeface="UD デジタル 教科書体 NK-R" panose="02020400000000000000" pitchFamily="18" charset="-128"/>
                <a:ea typeface="UD デジタル 教科書体 NK-R" panose="02020400000000000000" pitchFamily="18" charset="-128"/>
              </a:rPr>
              <a:t>これから起こるかもしれない困難なできごとに備えるためには、どうすればいいでしょうか。</a:t>
            </a:r>
            <a:endParaRPr lang="ja-JP" altLang="en-US" sz="3200" b="1" dirty="0">
              <a:solidFill>
                <a:schemeClr val="accent4">
                  <a:lumMod val="50000"/>
                </a:schemeClr>
              </a:solidFill>
              <a:latin typeface="UD デジタル 教科書体 NK-R" panose="02020400000000000000" pitchFamily="18" charset="-128"/>
              <a:ea typeface="UD デジタル 教科書体 NK-R" panose="02020400000000000000" pitchFamily="18" charset="-128"/>
            </a:endParaRPr>
          </a:p>
        </p:txBody>
      </p:sp>
      <p:sp>
        <p:nvSpPr>
          <p:cNvPr id="3" name="フローチャート: 結合子 2">
            <a:extLst>
              <a:ext uri="{FF2B5EF4-FFF2-40B4-BE49-F238E27FC236}">
                <a16:creationId xmlns:a16="http://schemas.microsoft.com/office/drawing/2014/main" id="{9A002361-E6CB-3588-79D2-3E5B5B4CC205}"/>
              </a:ext>
            </a:extLst>
          </p:cNvPr>
          <p:cNvSpPr/>
          <p:nvPr/>
        </p:nvSpPr>
        <p:spPr>
          <a:xfrm>
            <a:off x="2891704" y="3666193"/>
            <a:ext cx="540000" cy="540000"/>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B</a:t>
            </a:r>
            <a:endPar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テキスト プレースホルダー 5">
            <a:extLst>
              <a:ext uri="{FF2B5EF4-FFF2-40B4-BE49-F238E27FC236}">
                <a16:creationId xmlns:a16="http://schemas.microsoft.com/office/drawing/2014/main" id="{997EAE5B-7B1A-520D-F0D9-E0A011057CED}"/>
              </a:ext>
            </a:extLst>
          </p:cNvPr>
          <p:cNvSpPr txBox="1">
            <a:spLocks/>
          </p:cNvSpPr>
          <p:nvPr/>
        </p:nvSpPr>
        <p:spPr>
          <a:xfrm>
            <a:off x="3575720" y="3666193"/>
            <a:ext cx="7992888" cy="1438068"/>
          </a:xfrm>
          <a:prstGeom prst="rect">
            <a:avLst/>
          </a:prstGeom>
        </p:spPr>
        <p:txBody>
          <a:bodyPr vert="horz" lIns="144000" tIns="72000" rIns="72000" bIns="72000" rtlCol="0" anchor="ctr">
            <a:spAutoFit/>
          </a:bodyPr>
          <a:lstStyle>
            <a:lvl1pPr marL="0" indent="0" algn="l" defTabSz="457200" rtl="0" eaLnBrk="1" latinLnBrk="0" hangingPunct="1">
              <a:spcBef>
                <a:spcPts val="672"/>
              </a:spcBef>
              <a:spcAft>
                <a:spcPts val="600"/>
              </a:spcAft>
              <a:buClr>
                <a:schemeClr val="accent1"/>
              </a:buClr>
              <a:buSzPct val="115000"/>
              <a:buFont typeface="Arial"/>
              <a:buNone/>
              <a:defRPr kumimoji="1" sz="2800" b="0" kern="1200" cap="none">
                <a:solidFill>
                  <a:schemeClr val="accent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kumimoji="1" sz="2000" b="1"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kumimoji="1" sz="1800" b="1"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9pPr>
          </a:lstStyle>
          <a:p>
            <a:pPr marL="0" marR="0" lvl="0" indent="0" algn="l" defTabSz="457200" rtl="0" eaLnBrk="1" fontAlgn="auto" latinLnBrk="0" hangingPunct="1">
              <a:lnSpc>
                <a:spcPct val="100000"/>
              </a:lnSpc>
              <a:spcBef>
                <a:spcPts val="0"/>
              </a:spcBef>
              <a:spcAft>
                <a:spcPts val="2400"/>
              </a:spcAft>
              <a:buClr>
                <a:srgbClr val="83992A"/>
              </a:buClr>
              <a:buSzPct val="115000"/>
              <a:buFont typeface="Arial"/>
              <a:buNone/>
              <a:tabLst/>
              <a:defRPr/>
            </a:pPr>
            <a:r>
              <a:rPr kumimoji="1" lang="ja-JP" altLang="en-US" sz="28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家族の間で助け合ったり、</a:t>
            </a:r>
            <a:br>
              <a:rPr kumimoji="1" lang="en-US" altLang="ja-JP" sz="28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28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個人で努力したりするなど、</a:t>
            </a:r>
            <a:br>
              <a:rPr kumimoji="1" lang="en-US" altLang="ja-JP" sz="28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28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家族や個人が中心に対応するべき。</a:t>
            </a:r>
            <a:endParaRPr kumimoji="1" lang="ja-JP" altLang="en-US" sz="2800" b="1" i="0" u="none" strike="noStrike" kern="1200" cap="none" spc="0" normalizeH="0" baseline="0" noProof="0" dirty="0">
              <a:ln>
                <a:noFill/>
              </a:ln>
              <a:solidFill>
                <a:srgbClr val="83992A"/>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 name="フローチャート: 結合子 3">
            <a:extLst>
              <a:ext uri="{FF2B5EF4-FFF2-40B4-BE49-F238E27FC236}">
                <a16:creationId xmlns:a16="http://schemas.microsoft.com/office/drawing/2014/main" id="{D2BEDA70-E44F-0178-C646-338A1C7C5438}"/>
              </a:ext>
            </a:extLst>
          </p:cNvPr>
          <p:cNvSpPr/>
          <p:nvPr/>
        </p:nvSpPr>
        <p:spPr>
          <a:xfrm>
            <a:off x="2891704" y="5395743"/>
            <a:ext cx="540000" cy="540000"/>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C</a:t>
            </a:r>
            <a:endPar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 name="テキスト プレースホルダー 5">
            <a:extLst>
              <a:ext uri="{FF2B5EF4-FFF2-40B4-BE49-F238E27FC236}">
                <a16:creationId xmlns:a16="http://schemas.microsoft.com/office/drawing/2014/main" id="{54D5E97A-7C64-B0F6-9C31-A81E0B6D16DD}"/>
              </a:ext>
            </a:extLst>
          </p:cNvPr>
          <p:cNvSpPr txBox="1">
            <a:spLocks/>
          </p:cNvSpPr>
          <p:nvPr/>
        </p:nvSpPr>
        <p:spPr>
          <a:xfrm>
            <a:off x="3575720" y="5395743"/>
            <a:ext cx="7992888" cy="576293"/>
          </a:xfrm>
          <a:prstGeom prst="rect">
            <a:avLst/>
          </a:prstGeom>
        </p:spPr>
        <p:txBody>
          <a:bodyPr vert="horz" lIns="144000" tIns="72000" rIns="72000" bIns="72000" rtlCol="0" anchor="ctr">
            <a:spAutoFit/>
          </a:bodyPr>
          <a:lstStyle>
            <a:lvl1pPr marL="0" indent="0" algn="l" defTabSz="457200" rtl="0" eaLnBrk="1" latinLnBrk="0" hangingPunct="1">
              <a:spcBef>
                <a:spcPts val="672"/>
              </a:spcBef>
              <a:spcAft>
                <a:spcPts val="600"/>
              </a:spcAft>
              <a:buClr>
                <a:schemeClr val="accent1"/>
              </a:buClr>
              <a:buSzPct val="115000"/>
              <a:buFont typeface="Arial"/>
              <a:buNone/>
              <a:defRPr kumimoji="1" sz="2800" b="0" kern="1200" cap="none">
                <a:solidFill>
                  <a:schemeClr val="accent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kumimoji="1" sz="2000" b="1"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kumimoji="1" sz="1800" b="1"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9pPr>
          </a:lstStyle>
          <a:p>
            <a:pPr marL="0" marR="0" lvl="0" indent="0" algn="l" defTabSz="457200" rtl="0" eaLnBrk="1" fontAlgn="auto" latinLnBrk="0" hangingPunct="1">
              <a:lnSpc>
                <a:spcPct val="100000"/>
              </a:lnSpc>
              <a:spcBef>
                <a:spcPts val="0"/>
              </a:spcBef>
              <a:spcAft>
                <a:spcPts val="2400"/>
              </a:spcAft>
              <a:buClr>
                <a:srgbClr val="83992A"/>
              </a:buClr>
              <a:buSzPct val="115000"/>
              <a:buFont typeface="Arial"/>
              <a:buNone/>
              <a:tabLst/>
              <a:defRPr/>
            </a:pPr>
            <a:r>
              <a:rPr kumimoji="1" lang="en-US" altLang="ja-JP" sz="28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a:t>
            </a:r>
            <a:r>
              <a:rPr kumimoji="1" lang="ja-JP" altLang="en-US" sz="28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でも</a:t>
            </a:r>
            <a:r>
              <a:rPr kumimoji="1" lang="en-US" altLang="ja-JP" sz="28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28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でもどちらでもない。</a:t>
            </a:r>
            <a:endParaRPr kumimoji="1" lang="ja-JP" altLang="en-US" sz="2800" b="1" i="0" u="none" strike="noStrike" kern="1200" cap="none" spc="0" normalizeH="0" baseline="0" noProof="0" dirty="0">
              <a:ln>
                <a:noFill/>
              </a:ln>
              <a:solidFill>
                <a:srgbClr val="83992A"/>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 name="フローチャート: 結合子 1">
            <a:extLst>
              <a:ext uri="{FF2B5EF4-FFF2-40B4-BE49-F238E27FC236}">
                <a16:creationId xmlns:a16="http://schemas.microsoft.com/office/drawing/2014/main" id="{3673E419-21B8-C4CE-8EC4-AAB947EF4E9A}"/>
              </a:ext>
            </a:extLst>
          </p:cNvPr>
          <p:cNvSpPr/>
          <p:nvPr/>
        </p:nvSpPr>
        <p:spPr>
          <a:xfrm>
            <a:off x="2891704" y="2367531"/>
            <a:ext cx="540000" cy="540000"/>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A</a:t>
            </a:r>
            <a:endPar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テキスト ボックス 13">
            <a:extLst>
              <a:ext uri="{FF2B5EF4-FFF2-40B4-BE49-F238E27FC236}">
                <a16:creationId xmlns:a16="http://schemas.microsoft.com/office/drawing/2014/main" id="{4F8C7BB7-7F19-2929-481F-C88F066FD8EF}"/>
              </a:ext>
            </a:extLst>
          </p:cNvPr>
          <p:cNvSpPr txBox="1"/>
          <p:nvPr/>
        </p:nvSpPr>
        <p:spPr>
          <a:xfrm>
            <a:off x="3575720" y="2367531"/>
            <a:ext cx="6657511" cy="1007181"/>
          </a:xfrm>
          <a:prstGeom prst="rect">
            <a:avLst/>
          </a:prstGeom>
          <a:noFill/>
        </p:spPr>
        <p:txBody>
          <a:bodyPr wrap="square" lIns="144000" tIns="72000" rIns="72000" bIns="72000">
            <a:spAutoFit/>
          </a:bodyPr>
          <a:lstStyle/>
          <a:p>
            <a:pPr marL="0" marR="0" lvl="0" indent="0" algn="l" defTabSz="457200" rtl="0" eaLnBrk="1" fontAlgn="auto" latinLnBrk="0" hangingPunct="1">
              <a:lnSpc>
                <a:spcPct val="100000"/>
              </a:lnSpc>
              <a:spcBef>
                <a:spcPts val="0"/>
              </a:spcBef>
              <a:spcAft>
                <a:spcPts val="2400"/>
              </a:spcAft>
              <a:buClrTx/>
              <a:buSzTx/>
              <a:buFontTx/>
              <a:buNone/>
              <a:tabLst/>
              <a:defRPr/>
            </a:pPr>
            <a:r>
              <a:rPr kumimoji="0" lang="ja-JP" altLang="en-US" sz="28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みんなで税金や社会保険料を支払うことで、</a:t>
            </a:r>
            <a:br>
              <a:rPr kumimoji="0" lang="en-US" altLang="ja-JP" sz="28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28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政府が中心に対応するべき。</a:t>
            </a:r>
            <a:endParaRPr kumimoji="0" lang="ja-JP" altLang="en-US" sz="2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 name="スライド番号プレースホルダー 5">
            <a:extLst>
              <a:ext uri="{FF2B5EF4-FFF2-40B4-BE49-F238E27FC236}">
                <a16:creationId xmlns:a16="http://schemas.microsoft.com/office/drawing/2014/main" id="{DC2692A4-174C-060F-532B-BECC1CA00793}"/>
              </a:ext>
            </a:extLst>
          </p:cNvPr>
          <p:cNvSpPr>
            <a:spLocks noGrp="1"/>
          </p:cNvSpPr>
          <p:nvPr>
            <p:ph type="sldNum" sz="quarter" idx="12"/>
          </p:nvPr>
        </p:nvSpPr>
        <p:spPr/>
        <p:txBody>
          <a:bodyPr/>
          <a:lstStyle/>
          <a:p>
            <a:fld id="{48F63A3B-78C7-47BE-AE5E-E10140E04643}" type="slidenum">
              <a:rPr lang="en-US" smtClean="0"/>
              <a:pPr/>
              <a:t>4</a:t>
            </a:fld>
            <a:endParaRPr lang="en-US" dirty="0"/>
          </a:p>
        </p:txBody>
      </p:sp>
    </p:spTree>
    <p:extLst>
      <p:ext uri="{BB962C8B-B14F-4D97-AF65-F5344CB8AC3E}">
        <p14:creationId xmlns:p14="http://schemas.microsoft.com/office/powerpoint/2010/main" val="167397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6">
            <a:extLst>
              <a:ext uri="{FF2B5EF4-FFF2-40B4-BE49-F238E27FC236}">
                <a16:creationId xmlns:a16="http://schemas.microsoft.com/office/drawing/2014/main" id="{2385CA84-B05C-D73C-CE86-A198CD75DE52}"/>
              </a:ext>
            </a:extLst>
          </p:cNvPr>
          <p:cNvSpPr txBox="1">
            <a:spLocks/>
          </p:cNvSpPr>
          <p:nvPr/>
        </p:nvSpPr>
        <p:spPr>
          <a:xfrm>
            <a:off x="592972" y="1401439"/>
            <a:ext cx="9997943" cy="1008112"/>
          </a:xfrm>
          <a:prstGeom prst="rect">
            <a:avLst/>
          </a:prstGeom>
          <a:noFill/>
          <a:ln>
            <a:noFill/>
          </a:ln>
        </p:spPr>
        <p:style>
          <a:lnRef idx="0">
            <a:scrgbClr r="0" g="0" b="0"/>
          </a:lnRef>
          <a:fillRef idx="0">
            <a:scrgbClr r="0" g="0" b="0"/>
          </a:fillRef>
          <a:effectRef idx="0">
            <a:scrgbClr r="0" g="0" b="0"/>
          </a:effectRef>
          <a:fontRef idx="minor">
            <a:schemeClr val="dk1"/>
          </a:fontRef>
        </p:style>
        <p:txBody>
          <a:bodyPr tIns="72000" bIns="7200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None/>
            </a:pPr>
            <a:r>
              <a:rPr lang="ja-JP" altLang="en-US" sz="1800" dirty="0">
                <a:latin typeface="UD デジタル 教科書体 NK-R" panose="02020400000000000000" pitchFamily="18" charset="-128"/>
                <a:ea typeface="UD デジタル 教科書体 NK-R" panose="02020400000000000000" pitchFamily="18" charset="-128"/>
              </a:rPr>
              <a:t>（　　　　）　Ａ　 </a:t>
            </a:r>
            <a:r>
              <a:rPr lang="ja-JP" altLang="en-US" sz="1800" dirty="0">
                <a:ln w="3175" cmpd="sng">
                  <a:noFill/>
                </a:ln>
                <a:solidFill>
                  <a:schemeClr val="tx1"/>
                </a:solidFill>
                <a:latin typeface="UD デジタル 教科書体 NK-R" panose="02020400000000000000" pitchFamily="18" charset="-128"/>
                <a:ea typeface="UD デジタル 教科書体 NK-R" panose="02020400000000000000" pitchFamily="18" charset="-128"/>
              </a:rPr>
              <a:t>みんなで税金や社会保険料を支払うことで、</a:t>
            </a:r>
            <a:r>
              <a:rPr lang="ja-JP" altLang="en-US" sz="1800" u="sng" dirty="0">
                <a:ln w="3175" cmpd="sng">
                  <a:noFill/>
                </a:ln>
                <a:solidFill>
                  <a:schemeClr val="tx1"/>
                </a:solidFill>
                <a:latin typeface="UD デジタル 教科書体 NK-R" panose="02020400000000000000" pitchFamily="18" charset="-128"/>
                <a:ea typeface="UD デジタル 教科書体 NK-R" panose="02020400000000000000" pitchFamily="18" charset="-128"/>
              </a:rPr>
              <a:t>政府が中心に対応するべき</a:t>
            </a:r>
            <a:r>
              <a:rPr lang="ja-JP" altLang="en-US" sz="1800" dirty="0">
                <a:ln w="3175" cmpd="sng">
                  <a:noFill/>
                </a:ln>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800" dirty="0">
              <a:ln w="3175" cmpd="sng">
                <a:noFill/>
              </a:ln>
              <a:solidFill>
                <a:schemeClr val="tx1"/>
              </a:solidFill>
              <a:latin typeface="UD デジタル 教科書体 NK-R" panose="02020400000000000000" pitchFamily="18" charset="-128"/>
              <a:ea typeface="UD デジタル 教科書体 NK-R" panose="02020400000000000000" pitchFamily="18" charset="-128"/>
            </a:endParaRPr>
          </a:p>
          <a:p>
            <a:pPr marL="0" indent="0">
              <a:spcBef>
                <a:spcPts val="0"/>
              </a:spcBef>
              <a:spcAft>
                <a:spcPts val="0"/>
              </a:spcAft>
              <a:buNone/>
            </a:pPr>
            <a:r>
              <a:rPr lang="ja-JP" altLang="en-US" sz="1800" dirty="0">
                <a:latin typeface="UD デジタル 教科書体 NK-R" panose="02020400000000000000" pitchFamily="18" charset="-128"/>
                <a:ea typeface="UD デジタル 教科書体 NK-R" panose="02020400000000000000" pitchFamily="18" charset="-128"/>
              </a:rPr>
              <a:t>（　　　　）　Ｂ　 </a:t>
            </a:r>
            <a:r>
              <a:rPr lang="ja-JP" altLang="en-US" sz="1600" dirty="0">
                <a:latin typeface="UD デジタル 教科書体 NK-R" panose="02020400000000000000" pitchFamily="18" charset="-128"/>
                <a:ea typeface="UD デジタル 教科書体 NK-R" panose="02020400000000000000" pitchFamily="18" charset="-128"/>
              </a:rPr>
              <a:t>家族の間で助け合ったり、個人で努力したりするなど、</a:t>
            </a:r>
            <a:r>
              <a:rPr lang="ja-JP" altLang="en-US" sz="1800" u="sng" dirty="0">
                <a:latin typeface="UD デジタル 教科書体 NK-R" panose="02020400000000000000" pitchFamily="18" charset="-128"/>
                <a:ea typeface="UD デジタル 教科書体 NK-R" panose="02020400000000000000" pitchFamily="18" charset="-128"/>
              </a:rPr>
              <a:t>家族や個人が中心に対応するべき</a:t>
            </a:r>
            <a:r>
              <a:rPr lang="ja-JP" altLang="en-US" sz="1800" dirty="0">
                <a:latin typeface="UD デジタル 教科書体 NK-R" panose="02020400000000000000" pitchFamily="18" charset="-128"/>
                <a:ea typeface="UD デジタル 教科書体 NK-R" panose="02020400000000000000" pitchFamily="18" charset="-128"/>
              </a:rPr>
              <a:t>。</a:t>
            </a:r>
          </a:p>
          <a:p>
            <a:pPr marL="0" indent="0">
              <a:spcBef>
                <a:spcPts val="0"/>
              </a:spcBef>
              <a:spcAft>
                <a:spcPts val="0"/>
              </a:spcAft>
              <a:buNone/>
            </a:pPr>
            <a:r>
              <a:rPr lang="ja-JP" altLang="en-US" sz="1800" dirty="0">
                <a:latin typeface="UD デジタル 教科書体 NK-R" panose="02020400000000000000" pitchFamily="18" charset="-128"/>
                <a:ea typeface="UD デジタル 教科書体 NK-R" panose="02020400000000000000" pitchFamily="18" charset="-128"/>
              </a:rPr>
              <a:t>（　　　　）　</a:t>
            </a:r>
            <a:r>
              <a:rPr lang="en-US" altLang="ja-JP" sz="1800" dirty="0">
                <a:latin typeface="UD デジタル 教科書体 NK-R" panose="02020400000000000000" pitchFamily="18" charset="-128"/>
                <a:ea typeface="UD デジタル 教科書体 NK-R" panose="02020400000000000000" pitchFamily="18" charset="-128"/>
              </a:rPr>
              <a:t>C</a:t>
            </a:r>
            <a:r>
              <a:rPr lang="ja-JP" altLang="en-US" sz="1800" dirty="0">
                <a:latin typeface="UD デジタル 教科書体 NK-R" panose="02020400000000000000" pitchFamily="18" charset="-128"/>
                <a:ea typeface="UD デジタル 教科書体 NK-R" panose="02020400000000000000" pitchFamily="18" charset="-128"/>
              </a:rPr>
              <a:t>　</a:t>
            </a:r>
            <a:r>
              <a:rPr lang="en-US" altLang="ja-JP" sz="1800" dirty="0">
                <a:ln w="3175" cmpd="sng">
                  <a:noFill/>
                </a:ln>
                <a:solidFill>
                  <a:schemeClr val="tx1"/>
                </a:solidFill>
                <a:latin typeface="UD デジタル 教科書体 NK-R" panose="02020400000000000000" pitchFamily="18" charset="-128"/>
                <a:ea typeface="UD デジタル 教科書体 NK-R" panose="02020400000000000000" pitchFamily="18" charset="-128"/>
              </a:rPr>
              <a:t> A</a:t>
            </a:r>
            <a:r>
              <a:rPr lang="ja-JP" altLang="en-US" sz="1800" dirty="0">
                <a:ln w="3175" cmpd="sng">
                  <a:noFill/>
                </a:ln>
                <a:solidFill>
                  <a:schemeClr val="tx1"/>
                </a:solidFill>
                <a:latin typeface="UD デジタル 教科書体 NK-R" panose="02020400000000000000" pitchFamily="18" charset="-128"/>
                <a:ea typeface="UD デジタル 教科書体 NK-R" panose="02020400000000000000" pitchFamily="18" charset="-128"/>
              </a:rPr>
              <a:t>でも</a:t>
            </a:r>
            <a:r>
              <a:rPr lang="en-US" altLang="ja-JP" sz="1800" dirty="0">
                <a:ln w="3175" cmpd="sng">
                  <a:noFill/>
                </a:ln>
                <a:solidFill>
                  <a:schemeClr val="tx1"/>
                </a:solidFill>
                <a:latin typeface="UD デジタル 教科書体 NK-R" panose="02020400000000000000" pitchFamily="18" charset="-128"/>
                <a:ea typeface="UD デジタル 教科書体 NK-R" panose="02020400000000000000" pitchFamily="18" charset="-128"/>
              </a:rPr>
              <a:t>B</a:t>
            </a:r>
            <a:r>
              <a:rPr lang="ja-JP" altLang="en-US" sz="1800" dirty="0">
                <a:ln w="3175" cmpd="sng">
                  <a:noFill/>
                </a:ln>
                <a:solidFill>
                  <a:schemeClr val="tx1"/>
                </a:solidFill>
                <a:latin typeface="UD デジタル 教科書体 NK-R" panose="02020400000000000000" pitchFamily="18" charset="-128"/>
                <a:ea typeface="UD デジタル 教科書体 NK-R" panose="02020400000000000000" pitchFamily="18" charset="-128"/>
              </a:rPr>
              <a:t>でもどちらでもない。</a:t>
            </a:r>
            <a:r>
              <a:rPr lang="ja-JP" altLang="en-US" sz="1800" dirty="0">
                <a:latin typeface="UD デジタル 教科書体 NK-R" panose="02020400000000000000" pitchFamily="18" charset="-128"/>
                <a:ea typeface="UD デジタル 教科書体 NK-R" panose="02020400000000000000" pitchFamily="18" charset="-128"/>
              </a:rPr>
              <a:t>　　</a:t>
            </a:r>
          </a:p>
        </p:txBody>
      </p:sp>
      <p:graphicFrame>
        <p:nvGraphicFramePr>
          <p:cNvPr id="6" name="表 26">
            <a:extLst>
              <a:ext uri="{FF2B5EF4-FFF2-40B4-BE49-F238E27FC236}">
                <a16:creationId xmlns:a16="http://schemas.microsoft.com/office/drawing/2014/main" id="{689993C6-3AEF-A7E9-D3EB-19ABEC1CBFCF}"/>
              </a:ext>
            </a:extLst>
          </p:cNvPr>
          <p:cNvGraphicFramePr>
            <a:graphicFrameLocks noGrp="1"/>
          </p:cNvGraphicFramePr>
          <p:nvPr>
            <p:extLst>
              <p:ext uri="{D42A27DB-BD31-4B8C-83A1-F6EECF244321}">
                <p14:modId xmlns:p14="http://schemas.microsoft.com/office/powerpoint/2010/main" val="1942808078"/>
              </p:ext>
            </p:extLst>
          </p:nvPr>
        </p:nvGraphicFramePr>
        <p:xfrm>
          <a:off x="331473" y="2384896"/>
          <a:ext cx="11529054" cy="4290060"/>
        </p:xfrm>
        <a:graphic>
          <a:graphicData uri="http://schemas.openxmlformats.org/drawingml/2006/table">
            <a:tbl>
              <a:tblPr firstRow="1" bandRow="1">
                <a:tableStyleId>{912C8C85-51F0-491E-9774-3900AFEF0FD7}</a:tableStyleId>
              </a:tblPr>
              <a:tblGrid>
                <a:gridCol w="11529054">
                  <a:extLst>
                    <a:ext uri="{9D8B030D-6E8A-4147-A177-3AD203B41FA5}">
                      <a16:colId xmlns:a16="http://schemas.microsoft.com/office/drawing/2014/main" val="2749113556"/>
                    </a:ext>
                  </a:extLst>
                </a:gridCol>
              </a:tblGrid>
              <a:tr h="429006">
                <a:tc>
                  <a:txBody>
                    <a:bodyPr/>
                    <a:lstStyle/>
                    <a:p>
                      <a:r>
                        <a:rPr kumimoji="1" lang="ja-JP" altLang="en-US" sz="1400" b="1" kern="1200" cap="none" dirty="0">
                          <a:solidFill>
                            <a:schemeClr val="tx1">
                              <a:lumMod val="85000"/>
                              <a:lumOff val="15000"/>
                            </a:schemeClr>
                          </a:solidFill>
                          <a:effectLst/>
                          <a:latin typeface="UD デジタル 教科書体 N-B" panose="02020700000000000000" pitchFamily="17" charset="-128"/>
                          <a:ea typeface="UD デジタル 教科書体 N-B" panose="02020700000000000000" pitchFamily="17" charset="-128"/>
                          <a:cs typeface="+mn-cs"/>
                        </a:rPr>
                        <a:t>（理由）</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986665652"/>
                  </a:ext>
                </a:extLst>
              </a:tr>
              <a:tr h="429006">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068601089"/>
                  </a:ext>
                </a:extLst>
              </a:tr>
              <a:tr h="429006">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30087323"/>
                  </a:ext>
                </a:extLst>
              </a:tr>
              <a:tr h="429006">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92688800"/>
                  </a:ext>
                </a:extLst>
              </a:tr>
              <a:tr h="429006">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85000"/>
                              <a:lumOff val="15000"/>
                            </a:prstClr>
                          </a:solidFill>
                          <a:effectLst/>
                          <a:uLnTx/>
                          <a:uFillTx/>
                          <a:latin typeface="UD デジタル 教科書体 N-B" panose="02020700000000000000" pitchFamily="17" charset="-128"/>
                          <a:ea typeface="UD デジタル 教科書体 N-B" panose="02020700000000000000" pitchFamily="17" charset="-128"/>
                          <a:cs typeface="+mn-cs"/>
                        </a:rPr>
                        <a:t>（具体的な対応方法）</a:t>
                      </a:r>
                      <a:endParaRPr kumimoji="1" lang="ja-JP" altLang="en-US"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841372946"/>
                  </a:ext>
                </a:extLst>
              </a:tr>
              <a:tr h="429006">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822233864"/>
                  </a:ext>
                </a:extLst>
              </a:tr>
              <a:tr h="429006">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26808491"/>
                  </a:ext>
                </a:extLst>
              </a:tr>
              <a:tr h="429006">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87831437"/>
                  </a:ext>
                </a:extLst>
              </a:tr>
              <a:tr h="429006">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52322246"/>
                  </a:ext>
                </a:extLst>
              </a:tr>
              <a:tr h="429006">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071839"/>
                  </a:ext>
                </a:extLst>
              </a:tr>
            </a:tbl>
          </a:graphicData>
        </a:graphic>
      </p:graphicFrame>
      <p:grpSp>
        <p:nvGrpSpPr>
          <p:cNvPr id="9" name="グループ化 8">
            <a:extLst>
              <a:ext uri="{FF2B5EF4-FFF2-40B4-BE49-F238E27FC236}">
                <a16:creationId xmlns:a16="http://schemas.microsoft.com/office/drawing/2014/main" id="{87FDCAE2-EE3C-ED79-90F0-E5B35E5D5623}"/>
              </a:ext>
            </a:extLst>
          </p:cNvPr>
          <p:cNvGrpSpPr/>
          <p:nvPr/>
        </p:nvGrpSpPr>
        <p:grpSpPr>
          <a:xfrm>
            <a:off x="6960096" y="921502"/>
            <a:ext cx="5104796" cy="338554"/>
            <a:chOff x="7183892" y="498375"/>
            <a:chExt cx="5104796" cy="338554"/>
          </a:xfrm>
        </p:grpSpPr>
        <p:sp>
          <p:nvSpPr>
            <p:cNvPr id="11" name="テキスト ボックス 10">
              <a:extLst>
                <a:ext uri="{FF2B5EF4-FFF2-40B4-BE49-F238E27FC236}">
                  <a16:creationId xmlns:a16="http://schemas.microsoft.com/office/drawing/2014/main" id="{EE82FD85-9837-3063-518E-D4A451531B83}"/>
                </a:ext>
              </a:extLst>
            </p:cNvPr>
            <p:cNvSpPr txBox="1"/>
            <p:nvPr/>
          </p:nvSpPr>
          <p:spPr>
            <a:xfrm>
              <a:off x="7183892" y="498375"/>
              <a:ext cx="5104796" cy="338554"/>
            </a:xfrm>
            <a:prstGeom prst="rect">
              <a:avLst/>
            </a:prstGeom>
            <a:noFill/>
          </p:spPr>
          <p:txBody>
            <a:bodyPr wrap="square">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年　　　　組　　　　番　　氏名　</a:t>
              </a:r>
              <a:r>
                <a:rPr kumimoji="1" lang="ja-JP" altLang="en-US" sz="1600" b="1" dirty="0">
                  <a:latin typeface="UD デジタル 教科書体 NK-R" panose="02020400000000000000" pitchFamily="18" charset="-128"/>
                  <a:ea typeface="UD デジタル 教科書体 NK-R" panose="02020400000000000000" pitchFamily="18" charset="-128"/>
                </a:rPr>
                <a:t>　　　　　　　　　　　　　　　　　　　　　　　　）</a:t>
              </a:r>
              <a:endParaRPr kumimoji="1" lang="en-US" altLang="ja-JP" sz="1200" b="1" dirty="0">
                <a:latin typeface="UD デジタル 教科書体 NK-R" panose="02020400000000000000" pitchFamily="18" charset="-128"/>
                <a:ea typeface="UD デジタル 教科書体 NK-R" panose="02020400000000000000" pitchFamily="18" charset="-128"/>
              </a:endParaRPr>
            </a:p>
          </p:txBody>
        </p:sp>
        <p:cxnSp>
          <p:nvCxnSpPr>
            <p:cNvPr id="12" name="直線コネクタ 11">
              <a:extLst>
                <a:ext uri="{FF2B5EF4-FFF2-40B4-BE49-F238E27FC236}">
                  <a16:creationId xmlns:a16="http://schemas.microsoft.com/office/drawing/2014/main" id="{A204349F-A563-A221-0BF2-51A3000E960D}"/>
                </a:ext>
              </a:extLst>
            </p:cNvPr>
            <p:cNvCxnSpPr>
              <a:cxnSpLocks/>
            </p:cNvCxnSpPr>
            <p:nvPr/>
          </p:nvCxnSpPr>
          <p:spPr>
            <a:xfrm>
              <a:off x="7335098" y="836929"/>
              <a:ext cx="4802384"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13" name="テキスト ボックス 12">
            <a:extLst>
              <a:ext uri="{FF2B5EF4-FFF2-40B4-BE49-F238E27FC236}">
                <a16:creationId xmlns:a16="http://schemas.microsoft.com/office/drawing/2014/main" id="{C9601F7D-2A0E-7194-9757-E6157AFAC3A6}"/>
              </a:ext>
            </a:extLst>
          </p:cNvPr>
          <p:cNvSpPr txBox="1"/>
          <p:nvPr/>
        </p:nvSpPr>
        <p:spPr>
          <a:xfrm>
            <a:off x="191344" y="135217"/>
            <a:ext cx="10801200" cy="707886"/>
          </a:xfrm>
          <a:prstGeom prst="rect">
            <a:avLst/>
          </a:prstGeom>
          <a:noFill/>
        </p:spPr>
        <p:txBody>
          <a:bodyPr wrap="square">
            <a:spAutoFit/>
          </a:bodyPr>
          <a:lstStyle/>
          <a:p>
            <a:pPr marL="792000" indent="-792000"/>
            <a:r>
              <a:rPr lang="ja-JP" altLang="en-US"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ワーク　</a:t>
            </a:r>
            <a:r>
              <a:rPr lang="ja-JP" altLang="en-US" sz="2000" b="1" dirty="0">
                <a:latin typeface="UD デジタル 教科書体 NK-R" panose="02020400000000000000" pitchFamily="18" charset="-128"/>
                <a:ea typeface="UD デジタル 教科書体 NK-R" panose="02020400000000000000" pitchFamily="18" charset="-128"/>
              </a:rPr>
              <a:t>これから起こるかもしれない困難なできごとに備えるためには、どうすればいいと思いますか。</a:t>
            </a:r>
            <a:endParaRPr lang="en-US" altLang="ja-JP" sz="2000" b="1" dirty="0">
              <a:latin typeface="UD デジタル 教科書体 NK-R" panose="02020400000000000000" pitchFamily="18" charset="-128"/>
              <a:ea typeface="UD デジタル 教科書体 NK-R" panose="02020400000000000000" pitchFamily="18" charset="-128"/>
            </a:endParaRPr>
          </a:p>
          <a:p>
            <a:pPr marL="792000" indent="-792000"/>
            <a:r>
              <a:rPr lang="ja-JP" altLang="en-US" sz="2000" b="1" dirty="0">
                <a:latin typeface="UD デジタル 教科書体 NK-R" panose="02020400000000000000" pitchFamily="18" charset="-128"/>
                <a:ea typeface="UD デジタル 教科書体 NK-R" panose="02020400000000000000" pitchFamily="18" charset="-128"/>
              </a:rPr>
              <a:t>　　　　　　次の</a:t>
            </a:r>
            <a:r>
              <a:rPr lang="en-US" altLang="ja-JP" sz="2000" b="1" dirty="0">
                <a:latin typeface="UD デジタル 教科書体 NK-R" panose="02020400000000000000" pitchFamily="18" charset="-128"/>
                <a:ea typeface="UD デジタル 教科書体 NK-R" panose="02020400000000000000" pitchFamily="18" charset="-128"/>
              </a:rPr>
              <a:t>A</a:t>
            </a:r>
            <a:r>
              <a:rPr lang="ja-JP" altLang="en-US" sz="2000" b="1" dirty="0">
                <a:latin typeface="UD デジタル 教科書体 NK-R" panose="02020400000000000000" pitchFamily="18" charset="-128"/>
                <a:ea typeface="UD デジタル 教科書体 NK-R" panose="02020400000000000000" pitchFamily="18" charset="-128"/>
              </a:rPr>
              <a:t>～</a:t>
            </a:r>
            <a:r>
              <a:rPr lang="en-US" altLang="ja-JP" sz="2000" b="1" dirty="0">
                <a:latin typeface="UD デジタル 教科書体 NK-R" panose="02020400000000000000" pitchFamily="18" charset="-128"/>
                <a:ea typeface="UD デジタル 教科書体 NK-R" panose="02020400000000000000" pitchFamily="18" charset="-128"/>
              </a:rPr>
              <a:t>C</a:t>
            </a:r>
            <a:r>
              <a:rPr lang="ja-JP" altLang="en-US" sz="2000" b="1" dirty="0">
                <a:latin typeface="UD デジタル 教科書体 NK-R" panose="02020400000000000000" pitchFamily="18" charset="-128"/>
                <a:ea typeface="UD デジタル 教科書体 NK-R" panose="02020400000000000000" pitchFamily="18" charset="-128"/>
              </a:rPr>
              <a:t>から一つ選んで、選んだ理由と具体的な対応方法を書いてみましょう。</a:t>
            </a:r>
            <a:endParaRPr lang="ja-JP" altLang="en-US" sz="2000" dirty="0"/>
          </a:p>
        </p:txBody>
      </p:sp>
      <p:sp>
        <p:nvSpPr>
          <p:cNvPr id="16" name="スライド番号プレースホルダー 15">
            <a:extLst>
              <a:ext uri="{FF2B5EF4-FFF2-40B4-BE49-F238E27FC236}">
                <a16:creationId xmlns:a16="http://schemas.microsoft.com/office/drawing/2014/main" id="{9348BF4A-B6C9-3BCC-75EF-837213773E13}"/>
              </a:ext>
            </a:extLst>
          </p:cNvPr>
          <p:cNvSpPr>
            <a:spLocks noGrp="1"/>
          </p:cNvSpPr>
          <p:nvPr>
            <p:ph type="sldNum" sz="quarter" idx="4"/>
          </p:nvPr>
        </p:nvSpPr>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401335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BD3D228-E322-D340-AAD7-B3C7B3FC3866}"/>
              </a:ext>
            </a:extLst>
          </p:cNvPr>
          <p:cNvSpPr>
            <a:spLocks noGrp="1"/>
          </p:cNvSpPr>
          <p:nvPr>
            <p:ph type="sldNum" sz="quarter" idx="4"/>
          </p:nvPr>
        </p:nvSpPr>
        <p:spPr/>
        <p:txBody>
          <a:bodyPr/>
          <a:lstStyle/>
          <a:p>
            <a:fld id="{48F63A3B-78C7-47BE-AE5E-E10140E04643}" type="slidenum">
              <a:rPr lang="en-US" smtClean="0"/>
              <a:pPr/>
              <a:t>6</a:t>
            </a:fld>
            <a:endParaRPr lang="en-US" dirty="0"/>
          </a:p>
        </p:txBody>
      </p:sp>
      <p:sp>
        <p:nvSpPr>
          <p:cNvPr id="8" name="テキスト ボックス 7">
            <a:extLst>
              <a:ext uri="{FF2B5EF4-FFF2-40B4-BE49-F238E27FC236}">
                <a16:creationId xmlns:a16="http://schemas.microsoft.com/office/drawing/2014/main" id="{CE0FA65E-2E6B-829D-F629-A22AF50F0781}"/>
              </a:ext>
            </a:extLst>
          </p:cNvPr>
          <p:cNvSpPr txBox="1"/>
          <p:nvPr/>
        </p:nvSpPr>
        <p:spPr>
          <a:xfrm>
            <a:off x="1712" y="75118"/>
            <a:ext cx="2007592"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792000" indent="-792000" algn="ctr"/>
            <a:r>
              <a:rPr lang="ja-JP" altLang="en-US" sz="2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（回答例）</a:t>
            </a:r>
            <a:endParaRPr lang="ja-JP" altLang="en-US" sz="2800" dirty="0"/>
          </a:p>
        </p:txBody>
      </p:sp>
      <p:grpSp>
        <p:nvGrpSpPr>
          <p:cNvPr id="20" name="グループ化 19">
            <a:extLst>
              <a:ext uri="{FF2B5EF4-FFF2-40B4-BE49-F238E27FC236}">
                <a16:creationId xmlns:a16="http://schemas.microsoft.com/office/drawing/2014/main" id="{CDD87228-7D93-0556-6268-945C8656C454}"/>
              </a:ext>
            </a:extLst>
          </p:cNvPr>
          <p:cNvGrpSpPr/>
          <p:nvPr/>
        </p:nvGrpSpPr>
        <p:grpSpPr>
          <a:xfrm>
            <a:off x="510998" y="693277"/>
            <a:ext cx="11170004" cy="2951747"/>
            <a:chOff x="510998" y="621269"/>
            <a:chExt cx="11170004" cy="2951747"/>
          </a:xfrm>
        </p:grpSpPr>
        <p:sp>
          <p:nvSpPr>
            <p:cNvPr id="16" name="テキスト ボックス 15">
              <a:extLst>
                <a:ext uri="{FF2B5EF4-FFF2-40B4-BE49-F238E27FC236}">
                  <a16:creationId xmlns:a16="http://schemas.microsoft.com/office/drawing/2014/main" id="{FDF83192-B6F8-D523-264C-8D0CD42A2118}"/>
                </a:ext>
              </a:extLst>
            </p:cNvPr>
            <p:cNvSpPr txBox="1"/>
            <p:nvPr/>
          </p:nvSpPr>
          <p:spPr>
            <a:xfrm>
              <a:off x="530366" y="1082934"/>
              <a:ext cx="11150636" cy="2490082"/>
            </a:xfrm>
            <a:prstGeom prst="rect">
              <a:avLst/>
            </a:prstGeom>
          </p:spPr>
          <p:style>
            <a:lnRef idx="2">
              <a:schemeClr val="dk1"/>
            </a:lnRef>
            <a:fillRef idx="1">
              <a:schemeClr val="lt1"/>
            </a:fillRef>
            <a:effectRef idx="0">
              <a:schemeClr val="dk1"/>
            </a:effectRef>
            <a:fontRef idx="minor">
              <a:schemeClr val="dk1"/>
            </a:fontRef>
          </p:style>
          <p:txBody>
            <a:bodyPr wrap="square" lIns="144000" tIns="108000" rIns="144000" bIns="72000" anchor="ctr">
              <a:spAutoFit/>
            </a:bodyPr>
            <a:lstStyle/>
            <a:p>
              <a:pPr algn="just">
                <a:lnSpc>
                  <a:spcPct val="100000"/>
                </a:lnSpc>
                <a:spcBef>
                  <a:spcPts val="1200"/>
                </a:spcBef>
              </a:pPr>
              <a:r>
                <a:rPr lang="ja-JP" altLang="ja-JP" sz="2000" b="1" kern="100" dirty="0">
                  <a:effectLst/>
                  <a:latin typeface="UD デジタル 教科書体 NK-R" panose="02020400000000000000" pitchFamily="18" charset="-128"/>
                  <a:ea typeface="UD デジタル 教科書体 NK-R" panose="02020400000000000000" pitchFamily="18" charset="-128"/>
                </a:rPr>
                <a:t>【理由】</a:t>
              </a:r>
            </a:p>
            <a:p>
              <a:pPr marL="180000" indent="270000" algn="just">
                <a:lnSpc>
                  <a:spcPct val="100000"/>
                </a:lnSpc>
              </a:pPr>
              <a:r>
                <a:rPr lang="ja-JP" altLang="en-US" sz="2000" kern="100" dirty="0">
                  <a:effectLst/>
                  <a:latin typeface="UD デジタル 教科書体 NK-R" panose="02020400000000000000" pitchFamily="18" charset="-128"/>
                  <a:ea typeface="UD デジタル 教科書体 NK-R" panose="02020400000000000000" pitchFamily="18" charset="-128"/>
                </a:rPr>
                <a:t>将来どんなことが起こるか</a:t>
              </a:r>
              <a:r>
                <a:rPr lang="ja-JP" altLang="ja-JP" sz="2000" kern="100" dirty="0">
                  <a:effectLst/>
                  <a:latin typeface="UD デジタル 教科書体 NK-R" panose="02020400000000000000" pitchFamily="18" charset="-128"/>
                  <a:ea typeface="UD デジタル 教科書体 NK-R" panose="02020400000000000000" pitchFamily="18" charset="-128"/>
                </a:rPr>
                <a:t>予想できず、家族の人数も減っているなかで、どのくらい必要か分からない</a:t>
              </a:r>
              <a:r>
                <a:rPr lang="ja-JP" altLang="en-US" sz="2000" kern="100" dirty="0">
                  <a:effectLst/>
                  <a:latin typeface="UD デジタル 教科書体 NK-R" panose="02020400000000000000" pitchFamily="18" charset="-128"/>
                  <a:ea typeface="UD デジタル 教科書体 NK-R" panose="02020400000000000000" pitchFamily="18" charset="-128"/>
                </a:rPr>
                <a:t>お金</a:t>
              </a:r>
              <a:r>
                <a:rPr lang="ja-JP" altLang="ja-JP" sz="2000" kern="100" dirty="0">
                  <a:effectLst/>
                  <a:latin typeface="UD デジタル 教科書体 NK-R" panose="02020400000000000000" pitchFamily="18" charset="-128"/>
                  <a:ea typeface="UD デジタル 教科書体 NK-R" panose="02020400000000000000" pitchFamily="18" charset="-128"/>
                </a:rPr>
                <a:t>を</a:t>
              </a:r>
              <a:r>
                <a:rPr lang="ja-JP" altLang="en-US" sz="2000" kern="100" dirty="0">
                  <a:effectLst/>
                  <a:latin typeface="UD デジタル 教科書体 NK-R" panose="02020400000000000000" pitchFamily="18" charset="-128"/>
                  <a:ea typeface="UD デジタル 教科書体 NK-R" panose="02020400000000000000" pitchFamily="18" charset="-128"/>
                </a:rPr>
                <a:t>、自分の</a:t>
              </a:r>
              <a:r>
                <a:rPr lang="ja-JP" altLang="ja-JP" sz="2000" kern="100" dirty="0">
                  <a:effectLst/>
                  <a:latin typeface="UD デジタル 教科書体 NK-R" panose="02020400000000000000" pitchFamily="18" charset="-128"/>
                  <a:ea typeface="UD デジタル 教科書体 NK-R" panose="02020400000000000000" pitchFamily="18" charset="-128"/>
                </a:rPr>
                <a:t>貯金や家族からの仕送りだけで</a:t>
              </a:r>
              <a:r>
                <a:rPr lang="ja-JP" altLang="en-US" sz="2000" kern="100" dirty="0">
                  <a:effectLst/>
                  <a:latin typeface="UD デジタル 教科書体 NK-R" panose="02020400000000000000" pitchFamily="18" charset="-128"/>
                  <a:ea typeface="UD デジタル 教科書体 NK-R" panose="02020400000000000000" pitchFamily="18" charset="-128"/>
                </a:rPr>
                <a:t>まかなう</a:t>
              </a:r>
              <a:r>
                <a:rPr lang="ja-JP" altLang="ja-JP" sz="2000" kern="100" dirty="0">
                  <a:effectLst/>
                  <a:latin typeface="UD デジタル 教科書体 NK-R" panose="02020400000000000000" pitchFamily="18" charset="-128"/>
                  <a:ea typeface="UD デジタル 教科書体 NK-R" panose="02020400000000000000" pitchFamily="18" charset="-128"/>
                </a:rPr>
                <a:t>ことは難しく、家族を超えた社会全体での支え合いの仕組みは必要だと思うから。</a:t>
              </a:r>
              <a:endParaRPr lang="en-US" altLang="ja-JP" sz="2000" kern="100" dirty="0">
                <a:effectLst/>
                <a:latin typeface="UD デジタル 教科書体 NK-R" panose="02020400000000000000" pitchFamily="18" charset="-128"/>
                <a:ea typeface="UD デジタル 教科書体 NK-R" panose="02020400000000000000" pitchFamily="18" charset="-128"/>
              </a:endParaRPr>
            </a:p>
            <a:p>
              <a:pPr algn="just">
                <a:lnSpc>
                  <a:spcPct val="100000"/>
                </a:lnSpc>
                <a:spcBef>
                  <a:spcPts val="1200"/>
                </a:spcBef>
              </a:pPr>
              <a:r>
                <a:rPr lang="ja-JP" altLang="ja-JP" sz="2000" b="1" kern="100" dirty="0">
                  <a:effectLst/>
                  <a:latin typeface="UD デジタル 教科書体 NK-R" panose="02020400000000000000" pitchFamily="18" charset="-128"/>
                  <a:ea typeface="UD デジタル 教科書体 NK-R" panose="02020400000000000000" pitchFamily="18" charset="-128"/>
                </a:rPr>
                <a:t>【具体的な対応方法】</a:t>
              </a:r>
              <a:endParaRPr lang="en-US" altLang="ja-JP" sz="2000" b="1" kern="100" dirty="0">
                <a:effectLst/>
                <a:latin typeface="UD デジタル 教科書体 NK-R" panose="02020400000000000000" pitchFamily="18" charset="-128"/>
                <a:ea typeface="UD デジタル 教科書体 NK-R" panose="02020400000000000000" pitchFamily="18" charset="-128"/>
              </a:endParaRPr>
            </a:p>
            <a:p>
              <a:pPr marL="180000" indent="270000" algn="just">
                <a:lnSpc>
                  <a:spcPct val="100000"/>
                </a:lnSpc>
              </a:pPr>
              <a:r>
                <a:rPr lang="ja-JP" altLang="ja-JP" sz="2000" kern="100" dirty="0">
                  <a:effectLst/>
                  <a:latin typeface="UD デジタル 教科書体 NK-R" panose="02020400000000000000" pitchFamily="18" charset="-128"/>
                  <a:ea typeface="UD デジタル 教科書体 NK-R" panose="02020400000000000000" pitchFamily="18" charset="-128"/>
                </a:rPr>
                <a:t>政府が、保険料を支払う人数と</a:t>
              </a:r>
              <a:r>
                <a:rPr lang="ja-JP" altLang="en-US" sz="2000" kern="100" dirty="0">
                  <a:effectLst/>
                  <a:latin typeface="UD デジタル 教科書体 NK-R" panose="02020400000000000000" pitchFamily="18" charset="-128"/>
                  <a:ea typeface="UD デジタル 教科書体 NK-R" panose="02020400000000000000" pitchFamily="18" charset="-128"/>
                </a:rPr>
                <a:t>給付やサービス</a:t>
              </a:r>
              <a:r>
                <a:rPr lang="ja-JP" altLang="ja-JP" sz="2000" kern="100" dirty="0">
                  <a:effectLst/>
                  <a:latin typeface="UD デジタル 教科書体 NK-R" panose="02020400000000000000" pitchFamily="18" charset="-128"/>
                  <a:ea typeface="UD デジタル 教科書体 NK-R" panose="02020400000000000000" pitchFamily="18" charset="-128"/>
                </a:rPr>
                <a:t>を受け</a:t>
              </a:r>
              <a:r>
                <a:rPr lang="ja-JP" altLang="en-US" sz="2000" kern="100" dirty="0">
                  <a:effectLst/>
                  <a:latin typeface="UD デジタル 教科書体 NK-R" panose="02020400000000000000" pitchFamily="18" charset="-128"/>
                  <a:ea typeface="UD デジタル 教科書体 NK-R" panose="02020400000000000000" pitchFamily="18" charset="-128"/>
                </a:rPr>
                <a:t>る</a:t>
              </a:r>
              <a:r>
                <a:rPr lang="ja-JP" altLang="ja-JP" sz="2000" kern="100" dirty="0">
                  <a:effectLst/>
                  <a:latin typeface="UD デジタル 教科書体 NK-R" panose="02020400000000000000" pitchFamily="18" charset="-128"/>
                  <a:ea typeface="UD デジタル 教科書体 NK-R" panose="02020400000000000000" pitchFamily="18" charset="-128"/>
                </a:rPr>
                <a:t>人数のバランスを踏まえて</a:t>
              </a:r>
              <a:r>
                <a:rPr lang="ja-JP" altLang="en-US" sz="2000" kern="100" dirty="0">
                  <a:effectLst/>
                  <a:latin typeface="UD デジタル 教科書体 NK-R" panose="02020400000000000000" pitchFamily="18" charset="-128"/>
                  <a:ea typeface="UD デジタル 教科書体 NK-R" panose="02020400000000000000" pitchFamily="18" charset="-128"/>
                </a:rPr>
                <a:t>、</a:t>
              </a:r>
              <a:r>
                <a:rPr lang="ja-JP" altLang="ja-JP" sz="2000" kern="100" dirty="0">
                  <a:effectLst/>
                  <a:latin typeface="UD デジタル 教科書体 NK-R" panose="02020400000000000000" pitchFamily="18" charset="-128"/>
                  <a:ea typeface="UD デジタル 教科書体 NK-R" panose="02020400000000000000" pitchFamily="18" charset="-128"/>
                </a:rPr>
                <a:t>定期的に見直しを行い</a:t>
              </a:r>
              <a:r>
                <a:rPr lang="ja-JP" altLang="en-US" sz="2000" kern="100" dirty="0">
                  <a:effectLst/>
                  <a:latin typeface="UD デジタル 教科書体 NK-R" panose="02020400000000000000" pitchFamily="18" charset="-128"/>
                  <a:ea typeface="UD デジタル 教科書体 NK-R" panose="02020400000000000000" pitchFamily="18" charset="-128"/>
                </a:rPr>
                <a:t>ながら</a:t>
              </a:r>
              <a:r>
                <a:rPr lang="ja-JP" altLang="ja-JP" sz="2000" kern="100" dirty="0">
                  <a:effectLst/>
                  <a:latin typeface="UD デジタル 教科書体 NK-R" panose="02020400000000000000" pitchFamily="18" charset="-128"/>
                  <a:ea typeface="UD デジタル 教科書体 NK-R" panose="02020400000000000000" pitchFamily="18" charset="-128"/>
                </a:rPr>
                <a:t>、今の</a:t>
              </a:r>
              <a:r>
                <a:rPr lang="ja-JP" altLang="en-US" sz="2000" kern="100" dirty="0">
                  <a:effectLst/>
                  <a:latin typeface="UD デジタル 教科書体 NK-R" panose="02020400000000000000" pitchFamily="18" charset="-128"/>
                  <a:ea typeface="UD デジタル 教科書体 NK-R" panose="02020400000000000000" pitchFamily="18" charset="-128"/>
                </a:rPr>
                <a:t>制度</a:t>
              </a:r>
              <a:r>
                <a:rPr lang="ja-JP" altLang="ja-JP" sz="2000" kern="100" dirty="0">
                  <a:effectLst/>
                  <a:latin typeface="UD デジタル 教科書体 NK-R" panose="02020400000000000000" pitchFamily="18" charset="-128"/>
                  <a:ea typeface="UD デジタル 教科書体 NK-R" panose="02020400000000000000" pitchFamily="18" charset="-128"/>
                </a:rPr>
                <a:t>を維持することで対応する。</a:t>
              </a:r>
              <a:endParaRPr lang="ja-JP" altLang="ja-JP" sz="2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B9820423-74AF-A0A1-C943-95B99CC7062B}"/>
                </a:ext>
              </a:extLst>
            </p:cNvPr>
            <p:cNvSpPr txBox="1"/>
            <p:nvPr/>
          </p:nvSpPr>
          <p:spPr>
            <a:xfrm>
              <a:off x="510998" y="621269"/>
              <a:ext cx="7745242" cy="400110"/>
            </a:xfrm>
            <a:prstGeom prst="rect">
              <a:avLst/>
            </a:prstGeom>
            <a:noFill/>
          </p:spPr>
          <p:txBody>
            <a:bodyPr wrap="square">
              <a:spAutoFit/>
            </a:bodyPr>
            <a:lstStyle/>
            <a:p>
              <a:pPr marL="107950" indent="-107950" algn="just"/>
              <a:r>
                <a:rPr lang="ja-JP" altLang="en-US" sz="2000" kern="100" dirty="0">
                  <a:latin typeface="UD デジタル 教科書体 NK-R" panose="02020400000000000000" pitchFamily="18" charset="-128"/>
                  <a:ea typeface="UD デジタル 教科書体 NK-R" panose="02020400000000000000" pitchFamily="18" charset="-128"/>
                </a:rPr>
                <a:t>（１）　</a:t>
              </a:r>
              <a:r>
                <a:rPr lang="ja-JP" altLang="ja-JP" sz="2000" kern="100" dirty="0">
                  <a:latin typeface="UD デジタル 教科書体 NK-R" panose="02020400000000000000" pitchFamily="18" charset="-128"/>
                  <a:ea typeface="UD デジタル 教科書体 NK-R" panose="02020400000000000000" pitchFamily="18" charset="-128"/>
                </a:rPr>
                <a:t>Ａ</a:t>
              </a:r>
              <a:r>
                <a:rPr lang="ja-JP" altLang="en-US" sz="2000" kern="100" dirty="0">
                  <a:latin typeface="UD デジタル 教科書体 NK-R" panose="02020400000000000000" pitchFamily="18" charset="-128"/>
                  <a:ea typeface="UD デジタル 教科書体 NK-R" panose="02020400000000000000" pitchFamily="18" charset="-128"/>
                </a:rPr>
                <a:t>を選んだ場合　</a:t>
              </a:r>
              <a:r>
                <a:rPr lang="ja-JP" altLang="en-US" sz="2000" kern="100" dirty="0">
                  <a:effectLst/>
                  <a:latin typeface="UD デジタル 教科書体 NK-R" panose="02020400000000000000" pitchFamily="18" charset="-128"/>
                  <a:ea typeface="UD デジタル 教科書体 NK-R" panose="02020400000000000000" pitchFamily="18" charset="-128"/>
                </a:rPr>
                <a:t>（</a:t>
              </a:r>
              <a:r>
                <a:rPr lang="ja-JP" altLang="ja-JP" sz="2000" kern="100" dirty="0">
                  <a:effectLst/>
                  <a:latin typeface="UD デジタル 教科書体 NK-R" panose="02020400000000000000" pitchFamily="18" charset="-128"/>
                  <a:ea typeface="UD デジタル 教科書体 NK-R" panose="02020400000000000000" pitchFamily="18" charset="-128"/>
                </a:rPr>
                <a:t>政府が中心に対応するべき</a:t>
              </a:r>
              <a:r>
                <a:rPr lang="ja-JP" altLang="en-US" sz="2000" kern="100" dirty="0">
                  <a:effectLst/>
                  <a:latin typeface="UD デジタル 教科書体 NK-R" panose="02020400000000000000" pitchFamily="18" charset="-128"/>
                  <a:ea typeface="UD デジタル 教科書体 NK-R" panose="02020400000000000000" pitchFamily="18" charset="-128"/>
                </a:rPr>
                <a:t>）</a:t>
              </a:r>
              <a:endParaRPr lang="en-US" altLang="ja-JP" sz="2000" kern="100" dirty="0">
                <a:effectLst/>
                <a:latin typeface="UD デジタル 教科書体 NK-R" panose="02020400000000000000" pitchFamily="18" charset="-128"/>
                <a:ea typeface="UD デジタル 教科書体 NK-R" panose="02020400000000000000" pitchFamily="18" charset="-128"/>
              </a:endParaRPr>
            </a:p>
          </p:txBody>
        </p:sp>
      </p:grpSp>
      <p:grpSp>
        <p:nvGrpSpPr>
          <p:cNvPr id="21" name="グループ化 20">
            <a:extLst>
              <a:ext uri="{FF2B5EF4-FFF2-40B4-BE49-F238E27FC236}">
                <a16:creationId xmlns:a16="http://schemas.microsoft.com/office/drawing/2014/main" id="{66BCFEA9-A0D5-E9D6-672C-2EB17E78005F}"/>
              </a:ext>
            </a:extLst>
          </p:cNvPr>
          <p:cNvGrpSpPr/>
          <p:nvPr/>
        </p:nvGrpSpPr>
        <p:grpSpPr>
          <a:xfrm>
            <a:off x="530366" y="3938861"/>
            <a:ext cx="11150636" cy="2608325"/>
            <a:chOff x="530366" y="3938861"/>
            <a:chExt cx="11150636" cy="2608325"/>
          </a:xfrm>
        </p:grpSpPr>
        <p:sp>
          <p:nvSpPr>
            <p:cNvPr id="15" name="テキスト ボックス 14">
              <a:extLst>
                <a:ext uri="{FF2B5EF4-FFF2-40B4-BE49-F238E27FC236}">
                  <a16:creationId xmlns:a16="http://schemas.microsoft.com/office/drawing/2014/main" id="{17C1A130-0B03-392F-05D5-7ACFA31F71B0}"/>
                </a:ext>
              </a:extLst>
            </p:cNvPr>
            <p:cNvSpPr txBox="1"/>
            <p:nvPr/>
          </p:nvSpPr>
          <p:spPr>
            <a:xfrm>
              <a:off x="530366" y="4364881"/>
              <a:ext cx="11150636" cy="2182305"/>
            </a:xfrm>
            <a:prstGeom prst="rect">
              <a:avLst/>
            </a:prstGeom>
          </p:spPr>
          <p:style>
            <a:lnRef idx="2">
              <a:schemeClr val="dk1"/>
            </a:lnRef>
            <a:fillRef idx="1">
              <a:schemeClr val="lt1"/>
            </a:fillRef>
            <a:effectRef idx="0">
              <a:schemeClr val="dk1"/>
            </a:effectRef>
            <a:fontRef idx="minor">
              <a:schemeClr val="dk1"/>
            </a:fontRef>
          </p:style>
          <p:txBody>
            <a:bodyPr wrap="square" lIns="144000" tIns="108000" rIns="144000" bIns="72000" anchor="ctr">
              <a:spAutoFit/>
            </a:bodyPr>
            <a:lstStyle/>
            <a:p>
              <a:pPr algn="just">
                <a:lnSpc>
                  <a:spcPct val="100000"/>
                </a:lnSpc>
                <a:spcBef>
                  <a:spcPts val="1200"/>
                </a:spcBef>
              </a:pPr>
              <a:r>
                <a:rPr lang="ja-JP" altLang="ja-JP" sz="2000" b="1" kern="100" dirty="0">
                  <a:effectLst/>
                  <a:latin typeface="UD デジタル 教科書体 NK-R" panose="02020400000000000000" pitchFamily="18" charset="-128"/>
                  <a:ea typeface="UD デジタル 教科書体 NK-R" panose="02020400000000000000" pitchFamily="18" charset="-128"/>
                </a:rPr>
                <a:t>【理由】</a:t>
              </a:r>
            </a:p>
            <a:p>
              <a:pPr marL="180000" indent="270000" algn="just">
                <a:lnSpc>
                  <a:spcPct val="100000"/>
                </a:lnSpc>
              </a:pPr>
              <a:r>
                <a:rPr lang="ja-JP" altLang="ja-JP" sz="2000" kern="100" dirty="0">
                  <a:effectLst/>
                  <a:latin typeface="UD デジタル 教科書体 NK-R" panose="02020400000000000000" pitchFamily="18" charset="-128"/>
                  <a:ea typeface="UD デジタル 教科書体 NK-R" panose="02020400000000000000" pitchFamily="18" charset="-128"/>
                </a:rPr>
                <a:t>少子高齢化</a:t>
              </a:r>
              <a:r>
                <a:rPr lang="ja-JP" altLang="en-US" sz="2000" kern="100" dirty="0">
                  <a:effectLst/>
                  <a:latin typeface="UD デジタル 教科書体 NK-R" panose="02020400000000000000" pitchFamily="18" charset="-128"/>
                  <a:ea typeface="UD デジタル 教科書体 NK-R" panose="02020400000000000000" pitchFamily="18" charset="-128"/>
                </a:rPr>
                <a:t>によって</a:t>
              </a:r>
              <a:r>
                <a:rPr lang="ja-JP" altLang="ja-JP" sz="2000" kern="100" dirty="0">
                  <a:effectLst/>
                  <a:latin typeface="UD デジタル 教科書体 NK-R" panose="02020400000000000000" pitchFamily="18" charset="-128"/>
                  <a:ea typeface="UD デジタル 教科書体 NK-R" panose="02020400000000000000" pitchFamily="18" charset="-128"/>
                </a:rPr>
                <a:t>、保険料を支払う人数と</a:t>
              </a:r>
              <a:r>
                <a:rPr lang="ja-JP" altLang="en-US" sz="2000" kern="100" dirty="0">
                  <a:effectLst/>
                  <a:latin typeface="UD デジタル 教科書体 NK-R" panose="02020400000000000000" pitchFamily="18" charset="-128"/>
                  <a:ea typeface="UD デジタル 教科書体 NK-R" panose="02020400000000000000" pitchFamily="18" charset="-128"/>
                </a:rPr>
                <a:t>給付やサービス</a:t>
              </a:r>
              <a:r>
                <a:rPr lang="ja-JP" altLang="ja-JP" sz="2000" kern="100" dirty="0">
                  <a:effectLst/>
                  <a:latin typeface="UD デジタル 教科書体 NK-R" panose="02020400000000000000" pitchFamily="18" charset="-128"/>
                  <a:ea typeface="UD デジタル 教科書体 NK-R" panose="02020400000000000000" pitchFamily="18" charset="-128"/>
                </a:rPr>
                <a:t>を受ける人数のバランスが変化していることを踏まえると、</a:t>
              </a:r>
              <a:r>
                <a:rPr lang="ja-JP" altLang="en-US" sz="2000" kern="100" dirty="0">
                  <a:effectLst/>
                  <a:latin typeface="UD デジタル 教科書体 NK-R" panose="02020400000000000000" pitchFamily="18" charset="-128"/>
                  <a:ea typeface="UD デジタル 教科書体 NK-R" panose="02020400000000000000" pitchFamily="18" charset="-128"/>
                </a:rPr>
                <a:t>各々が</a:t>
              </a:r>
              <a:r>
                <a:rPr lang="ja-JP" altLang="ja-JP" sz="2000" kern="100" dirty="0">
                  <a:effectLst/>
                  <a:latin typeface="UD デジタル 教科書体 NK-R" panose="02020400000000000000" pitchFamily="18" charset="-128"/>
                  <a:ea typeface="UD デジタル 教科書体 NK-R" panose="02020400000000000000" pitchFamily="18" charset="-128"/>
                </a:rPr>
                <a:t>自分で貯めて自分や家族のために自由に使う方が確実だと思うから。</a:t>
              </a:r>
            </a:p>
            <a:p>
              <a:pPr algn="just">
                <a:lnSpc>
                  <a:spcPct val="100000"/>
                </a:lnSpc>
                <a:spcBef>
                  <a:spcPts val="1200"/>
                </a:spcBef>
              </a:pPr>
              <a:r>
                <a:rPr lang="ja-JP" altLang="ja-JP" sz="2000" b="1" kern="100" dirty="0">
                  <a:effectLst/>
                  <a:latin typeface="UD デジタル 教科書体 NK-R" panose="02020400000000000000" pitchFamily="18" charset="-128"/>
                  <a:ea typeface="UD デジタル 教科書体 NK-R" panose="02020400000000000000" pitchFamily="18" charset="-128"/>
                </a:rPr>
                <a:t>【具体的な対応方法】</a:t>
              </a:r>
            </a:p>
            <a:p>
              <a:pPr marL="180000" indent="270000" algn="just">
                <a:lnSpc>
                  <a:spcPct val="100000"/>
                </a:lnSpc>
              </a:pPr>
              <a:r>
                <a:rPr lang="ja-JP" altLang="ja-JP" sz="2000" kern="100" dirty="0">
                  <a:effectLst/>
                  <a:latin typeface="UD デジタル 教科書体 NK-R" panose="02020400000000000000" pitchFamily="18" charset="-128"/>
                  <a:ea typeface="UD デジタル 教科書体 NK-R" panose="02020400000000000000" pitchFamily="18" charset="-128"/>
                </a:rPr>
                <a:t>フルタイムで働いている間にできるだけお金を貯めたり運用したりしておくとともに、</a:t>
              </a:r>
              <a:r>
                <a:rPr lang="ja-JP" altLang="en-US" sz="2000" kern="100" dirty="0">
                  <a:effectLst/>
                  <a:latin typeface="UD デジタル 教科書体 NK-R" panose="02020400000000000000" pitchFamily="18" charset="-128"/>
                  <a:ea typeface="UD デジタル 教科書体 NK-R" panose="02020400000000000000" pitchFamily="18" charset="-128"/>
                </a:rPr>
                <a:t>困った時</a:t>
              </a:r>
              <a:r>
                <a:rPr lang="ja-JP" altLang="ja-JP" sz="2000" kern="100" dirty="0">
                  <a:effectLst/>
                  <a:latin typeface="UD デジタル 教科書体 NK-R" panose="02020400000000000000" pitchFamily="18" charset="-128"/>
                  <a:ea typeface="UD デジタル 教科書体 NK-R" panose="02020400000000000000" pitchFamily="18" charset="-128"/>
                </a:rPr>
                <a:t>には家族同士の支え合いで対応する。</a:t>
              </a:r>
              <a:endParaRPr lang="ja-JP" altLang="ja-JP" sz="2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01C9A982-8158-9AB6-464C-6BED49C68299}"/>
                </a:ext>
              </a:extLst>
            </p:cNvPr>
            <p:cNvSpPr txBox="1"/>
            <p:nvPr/>
          </p:nvSpPr>
          <p:spPr>
            <a:xfrm>
              <a:off x="530366" y="3938861"/>
              <a:ext cx="7745242" cy="421206"/>
            </a:xfrm>
            <a:prstGeom prst="rect">
              <a:avLst/>
            </a:prstGeom>
            <a:noFill/>
          </p:spPr>
          <p:txBody>
            <a:bodyPr wrap="square">
              <a:spAutoFit/>
            </a:bodyPr>
            <a:lstStyle/>
            <a:p>
              <a:pPr marL="107950" marR="0" lvl="0" indent="-107950" algn="just" defTabSz="457200" rtl="0" eaLnBrk="1" fontAlgn="auto" latinLnBrk="0" hangingPunct="1">
                <a:lnSpc>
                  <a:spcPts val="2500"/>
                </a:lnSpc>
                <a:spcBef>
                  <a:spcPts val="0"/>
                </a:spcBef>
                <a:spcAft>
                  <a:spcPts val="0"/>
                </a:spcAft>
                <a:buClrTx/>
                <a:buSzTx/>
                <a:buFontTx/>
                <a:buNone/>
                <a:tabLst/>
                <a:defRPr/>
              </a:pPr>
              <a:r>
                <a:rPr kumimoji="0" lang="ja-JP" altLang="en-US" sz="2000" b="0" i="0"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（２）　</a:t>
              </a:r>
              <a:r>
                <a:rPr kumimoji="0" lang="en-US" altLang="ja-JP" sz="2000" b="0" i="0"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0" lang="ja-JP" altLang="en-US" sz="2000" b="0" i="0"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を選んだ場合　（</a:t>
              </a:r>
              <a:r>
                <a:rPr kumimoji="0" lang="ja-JP" altLang="ja-JP" sz="2000" b="0" i="0"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家族や個人が中心に対応するべき。</a:t>
              </a:r>
              <a:r>
                <a:rPr kumimoji="0" lang="ja-JP" altLang="en-US" sz="2000" b="0" i="0"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0" lang="ja-JP" altLang="ja-JP" sz="2000" b="0" i="0"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Tree>
    <p:extLst>
      <p:ext uri="{BB962C8B-B14F-4D97-AF65-F5344CB8AC3E}">
        <p14:creationId xmlns:p14="http://schemas.microsoft.com/office/powerpoint/2010/main" val="321214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C74B78A-ADC4-C087-B24F-FE56AA892269}"/>
              </a:ext>
            </a:extLst>
          </p:cNvPr>
          <p:cNvSpPr txBox="1"/>
          <p:nvPr/>
        </p:nvSpPr>
        <p:spPr>
          <a:xfrm>
            <a:off x="9755816" y="1960769"/>
            <a:ext cx="1156400" cy="4001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生徒</a:t>
            </a:r>
          </a:p>
        </p:txBody>
      </p:sp>
      <p:grpSp>
        <p:nvGrpSpPr>
          <p:cNvPr id="21" name="グループ化 20">
            <a:extLst>
              <a:ext uri="{FF2B5EF4-FFF2-40B4-BE49-F238E27FC236}">
                <a16:creationId xmlns:a16="http://schemas.microsoft.com/office/drawing/2014/main" id="{49D56245-43B7-00DF-4A59-E435A6B2B62E}"/>
              </a:ext>
            </a:extLst>
          </p:cNvPr>
          <p:cNvGrpSpPr/>
          <p:nvPr/>
        </p:nvGrpSpPr>
        <p:grpSpPr>
          <a:xfrm>
            <a:off x="9894467" y="2433350"/>
            <a:ext cx="1606682" cy="1124607"/>
            <a:chOff x="9894467" y="2360879"/>
            <a:chExt cx="1606682" cy="1124607"/>
          </a:xfrm>
        </p:grpSpPr>
        <p:pic>
          <p:nvPicPr>
            <p:cNvPr id="8" name="図 7" descr="おもちゃ, 人形, 座る, 持つ が含まれている画像&#10;&#10;自動的に生成された説明">
              <a:extLst>
                <a:ext uri="{FF2B5EF4-FFF2-40B4-BE49-F238E27FC236}">
                  <a16:creationId xmlns:a16="http://schemas.microsoft.com/office/drawing/2014/main" id="{296CC9B7-5C76-0C83-8503-443E27451F58}"/>
                </a:ext>
              </a:extLst>
            </p:cNvPr>
            <p:cNvPicPr>
              <a:picLocks noChangeAspect="1"/>
            </p:cNvPicPr>
            <p:nvPr/>
          </p:nvPicPr>
          <p:blipFill rotWithShape="1">
            <a:blip r:embed="rId3">
              <a:extLst>
                <a:ext uri="{28A0092B-C50C-407E-A947-70E740481C1C}">
                  <a14:useLocalDpi xmlns:a14="http://schemas.microsoft.com/office/drawing/2010/main" val="0"/>
                </a:ext>
              </a:extLst>
            </a:blip>
            <a:srcRect l="3458" t="5098" r="7364" b="2723"/>
            <a:stretch/>
          </p:blipFill>
          <p:spPr>
            <a:xfrm>
              <a:off x="9894467" y="2549382"/>
              <a:ext cx="900565" cy="936104"/>
            </a:xfrm>
            <a:prstGeom prst="ellipse">
              <a:avLst/>
            </a:prstGeom>
            <a:ln w="28575" cap="rnd">
              <a:solidFill>
                <a:srgbClr val="ABC9CD"/>
              </a:solidFill>
            </a:ln>
            <a:effectLst/>
            <a:scene3d>
              <a:camera prst="orthographicFront"/>
              <a:lightRig rig="contrasting" dir="t">
                <a:rot lat="0" lon="0" rev="3000000"/>
              </a:lightRig>
            </a:scene3d>
            <a:sp3d contourW="7620">
              <a:bevelT w="95250" h="31750"/>
              <a:contourClr>
                <a:srgbClr val="333333"/>
              </a:contourClr>
            </a:sp3d>
          </p:spPr>
        </p:pic>
        <p:sp>
          <p:nvSpPr>
            <p:cNvPr id="4" name="テキスト ボックス 3">
              <a:extLst>
                <a:ext uri="{FF2B5EF4-FFF2-40B4-BE49-F238E27FC236}">
                  <a16:creationId xmlns:a16="http://schemas.microsoft.com/office/drawing/2014/main" id="{8D86F214-33C5-7A94-3FD3-0ACF043D8FED}"/>
                </a:ext>
              </a:extLst>
            </p:cNvPr>
            <p:cNvSpPr txBox="1"/>
            <p:nvPr/>
          </p:nvSpPr>
          <p:spPr>
            <a:xfrm>
              <a:off x="10344749" y="2360879"/>
              <a:ext cx="115640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A</a:t>
              </a:r>
              <a:r>
                <a:rPr kumimoji="1" lang="ja-JP" altLang="en-US"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さん</a:t>
              </a:r>
              <a:endParaRPr kumimoji="0" lang="ja-JP" altLang="en-US" sz="1800" b="0"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22" name="グループ化 21">
            <a:extLst>
              <a:ext uri="{FF2B5EF4-FFF2-40B4-BE49-F238E27FC236}">
                <a16:creationId xmlns:a16="http://schemas.microsoft.com/office/drawing/2014/main" id="{28CB4348-0F66-C22E-1650-0F19E6A3BC53}"/>
              </a:ext>
            </a:extLst>
          </p:cNvPr>
          <p:cNvGrpSpPr/>
          <p:nvPr/>
        </p:nvGrpSpPr>
        <p:grpSpPr>
          <a:xfrm>
            <a:off x="9894467" y="4464234"/>
            <a:ext cx="1595949" cy="1120770"/>
            <a:chOff x="9894467" y="4555792"/>
            <a:chExt cx="1595949" cy="1120770"/>
          </a:xfrm>
        </p:grpSpPr>
        <p:pic>
          <p:nvPicPr>
            <p:cNvPr id="14" name="図 13" descr="白いバックグラウンドの前に座っている人形&#10;&#10;低い精度で自動的に生成された説明">
              <a:extLst>
                <a:ext uri="{FF2B5EF4-FFF2-40B4-BE49-F238E27FC236}">
                  <a16:creationId xmlns:a16="http://schemas.microsoft.com/office/drawing/2014/main" id="{00E6408B-7B9D-5139-D9AF-CC9B162D86C3}"/>
                </a:ext>
              </a:extLst>
            </p:cNvPr>
            <p:cNvPicPr>
              <a:picLocks noChangeAspect="1"/>
            </p:cNvPicPr>
            <p:nvPr/>
          </p:nvPicPr>
          <p:blipFill rotWithShape="1">
            <a:blip r:embed="rId4">
              <a:extLst>
                <a:ext uri="{28A0092B-C50C-407E-A947-70E740481C1C}">
                  <a14:useLocalDpi xmlns:a14="http://schemas.microsoft.com/office/drawing/2010/main" val="0"/>
                </a:ext>
              </a:extLst>
            </a:blip>
            <a:srcRect l="20735" r="6451" b="6779"/>
            <a:stretch/>
          </p:blipFill>
          <p:spPr>
            <a:xfrm>
              <a:off x="9894467" y="4740458"/>
              <a:ext cx="900564" cy="936104"/>
            </a:xfrm>
            <a:prstGeom prst="ellipse">
              <a:avLst/>
            </a:prstGeom>
            <a:ln w="28575" cap="rnd">
              <a:solidFill>
                <a:srgbClr val="ABC9CD"/>
              </a:solidFill>
            </a:ln>
            <a:effectLst/>
            <a:scene3d>
              <a:camera prst="orthographicFront"/>
              <a:lightRig rig="contrasting" dir="t">
                <a:rot lat="0" lon="0" rev="3000000"/>
              </a:lightRig>
            </a:scene3d>
            <a:sp3d contourW="7620">
              <a:bevelT w="95250" h="31750"/>
              <a:contourClr>
                <a:srgbClr val="333333"/>
              </a:contourClr>
            </a:sp3d>
          </p:spPr>
        </p:pic>
        <p:sp>
          <p:nvSpPr>
            <p:cNvPr id="5" name="テキスト ボックス 4">
              <a:extLst>
                <a:ext uri="{FF2B5EF4-FFF2-40B4-BE49-F238E27FC236}">
                  <a16:creationId xmlns:a16="http://schemas.microsoft.com/office/drawing/2014/main" id="{FB2D6A18-160A-AFA0-E007-632BCD886ADB}"/>
                </a:ext>
              </a:extLst>
            </p:cNvPr>
            <p:cNvSpPr txBox="1"/>
            <p:nvPr/>
          </p:nvSpPr>
          <p:spPr>
            <a:xfrm>
              <a:off x="10334016" y="4555792"/>
              <a:ext cx="115640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さん</a:t>
              </a:r>
              <a:endParaRPr kumimoji="0" lang="ja-JP" altLang="en-US" sz="1800" b="0"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41" name="グループ化 40">
            <a:extLst>
              <a:ext uri="{FF2B5EF4-FFF2-40B4-BE49-F238E27FC236}">
                <a16:creationId xmlns:a16="http://schemas.microsoft.com/office/drawing/2014/main" id="{87BA2310-6133-E784-4F26-A142BB11E77C}"/>
              </a:ext>
            </a:extLst>
          </p:cNvPr>
          <p:cNvGrpSpPr/>
          <p:nvPr/>
        </p:nvGrpSpPr>
        <p:grpSpPr>
          <a:xfrm>
            <a:off x="1273600" y="796534"/>
            <a:ext cx="7813181" cy="1030364"/>
            <a:chOff x="1273600" y="796534"/>
            <a:chExt cx="7813181" cy="1030364"/>
          </a:xfrm>
        </p:grpSpPr>
        <p:grpSp>
          <p:nvGrpSpPr>
            <p:cNvPr id="42" name="グループ化 41">
              <a:extLst>
                <a:ext uri="{FF2B5EF4-FFF2-40B4-BE49-F238E27FC236}">
                  <a16:creationId xmlns:a16="http://schemas.microsoft.com/office/drawing/2014/main" id="{A452BC99-4DA1-9EA1-EE71-93064F89B1F4}"/>
                </a:ext>
              </a:extLst>
            </p:cNvPr>
            <p:cNvGrpSpPr/>
            <p:nvPr/>
          </p:nvGrpSpPr>
          <p:grpSpPr>
            <a:xfrm>
              <a:off x="1273600" y="796534"/>
              <a:ext cx="7813181" cy="1030364"/>
              <a:chOff x="1246569" y="755072"/>
              <a:chExt cx="7813181" cy="1030364"/>
            </a:xfrm>
          </p:grpSpPr>
          <p:pic>
            <p:nvPicPr>
              <p:cNvPr id="44" name="図 43" descr="男性の顔の絵&#10;&#10;中程度の精度で自動的に生成された説明">
                <a:extLst>
                  <a:ext uri="{FF2B5EF4-FFF2-40B4-BE49-F238E27FC236}">
                    <a16:creationId xmlns:a16="http://schemas.microsoft.com/office/drawing/2014/main" id="{6EF7EDF9-816A-B0B4-8F88-143571E86D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6569" y="759154"/>
                <a:ext cx="1440160" cy="1026282"/>
              </a:xfrm>
              <a:prstGeom prst="rect">
                <a:avLst/>
              </a:prstGeom>
              <a:solidFill>
                <a:srgbClr val="FFFFFF">
                  <a:shade val="85000"/>
                </a:srgbClr>
              </a:solidFill>
              <a:ln w="28575" cap="sq">
                <a:solidFill>
                  <a:srgbClr val="ABC9CD"/>
                </a:solidFill>
                <a:miter lim="800000"/>
              </a:ln>
              <a:effectLst/>
              <a:scene3d>
                <a:camera prst="orthographicFront"/>
                <a:lightRig rig="twoPt" dir="t">
                  <a:rot lat="0" lon="0" rev="7200000"/>
                </a:lightRig>
              </a:scene3d>
              <a:sp3d>
                <a:bevelT w="25400" h="19050"/>
                <a:contourClr>
                  <a:srgbClr val="FFFFFF"/>
                </a:contourClr>
              </a:sp3d>
            </p:spPr>
          </p:pic>
          <p:sp>
            <p:nvSpPr>
              <p:cNvPr id="45" name="正方形/長方形 44">
                <a:extLst>
                  <a:ext uri="{FF2B5EF4-FFF2-40B4-BE49-F238E27FC236}">
                    <a16:creationId xmlns:a16="http://schemas.microsoft.com/office/drawing/2014/main" id="{DA6BF642-3B51-F51D-5FD1-4EBC019BDDBE}"/>
                  </a:ext>
                </a:extLst>
              </p:cNvPr>
              <p:cNvSpPr/>
              <p:nvPr/>
            </p:nvSpPr>
            <p:spPr>
              <a:xfrm>
                <a:off x="2667136" y="759154"/>
                <a:ext cx="6392614" cy="1008112"/>
              </a:xfrm>
              <a:prstGeom prst="rect">
                <a:avLst/>
              </a:prstGeom>
              <a:solidFill>
                <a:srgbClr val="255C42"/>
              </a:solidFill>
              <a:ln>
                <a:solidFill>
                  <a:srgbClr val="255C42"/>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6" name="正方形/長方形 45">
                <a:extLst>
                  <a:ext uri="{FF2B5EF4-FFF2-40B4-BE49-F238E27FC236}">
                    <a16:creationId xmlns:a16="http://schemas.microsoft.com/office/drawing/2014/main" id="{24DF68D8-50EB-C584-F486-34DD9BCDB497}"/>
                  </a:ext>
                </a:extLst>
              </p:cNvPr>
              <p:cNvSpPr/>
              <p:nvPr/>
            </p:nvSpPr>
            <p:spPr>
              <a:xfrm>
                <a:off x="1246569" y="755072"/>
                <a:ext cx="7813181" cy="1030364"/>
              </a:xfrm>
              <a:prstGeom prst="rect">
                <a:avLst/>
              </a:prstGeom>
              <a:noFill/>
              <a:ln w="38100">
                <a:solidFill>
                  <a:srgbClr val="D7F5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aramond" panose="02020404030301010803"/>
                  <a:ea typeface="ＭＳ Ｐ明朝" panose="02020600040205080304" pitchFamily="18" charset="-128"/>
                  <a:cs typeface="+mn-cs"/>
                </a:endParaRPr>
              </a:p>
            </p:txBody>
          </p:sp>
        </p:grpSp>
        <p:sp>
          <p:nvSpPr>
            <p:cNvPr id="43" name="テキスト ボックス 42">
              <a:extLst>
                <a:ext uri="{FF2B5EF4-FFF2-40B4-BE49-F238E27FC236}">
                  <a16:creationId xmlns:a16="http://schemas.microsoft.com/office/drawing/2014/main" id="{5B76606A-2A8B-F335-309A-A5DC29D0AC3B}"/>
                </a:ext>
              </a:extLst>
            </p:cNvPr>
            <p:cNvSpPr txBox="1"/>
            <p:nvPr/>
          </p:nvSpPr>
          <p:spPr>
            <a:xfrm>
              <a:off x="1280633" y="938834"/>
              <a:ext cx="461665" cy="786380"/>
            </a:xfrm>
            <a:prstGeom prst="rect">
              <a:avLst/>
            </a:prstGeom>
            <a:noFill/>
          </p:spPr>
          <p:txBody>
            <a:bodyPr vert="eaVert"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先生</a:t>
              </a:r>
            </a:p>
          </p:txBody>
        </p:sp>
      </p:grpSp>
      <p:sp>
        <p:nvSpPr>
          <p:cNvPr id="36" name="テキスト ボックス 35">
            <a:extLst>
              <a:ext uri="{FF2B5EF4-FFF2-40B4-BE49-F238E27FC236}">
                <a16:creationId xmlns:a16="http://schemas.microsoft.com/office/drawing/2014/main" id="{4C3A4494-7706-83CF-1BBF-3C46619CDDC9}"/>
              </a:ext>
            </a:extLst>
          </p:cNvPr>
          <p:cNvSpPr txBox="1"/>
          <p:nvPr/>
        </p:nvSpPr>
        <p:spPr>
          <a:xfrm>
            <a:off x="2594990" y="896217"/>
            <a:ext cx="6392613"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これから起こるかもしれない困難なできごとに</a:t>
            </a:r>
            <a:br>
              <a:rPr kumimoji="1" lang="en-US" altLang="ja-JP"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備えるためには、どうすればいいでしょうか。</a:t>
            </a:r>
          </a:p>
        </p:txBody>
      </p:sp>
      <p:grpSp>
        <p:nvGrpSpPr>
          <p:cNvPr id="28" name="グループ化 27">
            <a:extLst>
              <a:ext uri="{FF2B5EF4-FFF2-40B4-BE49-F238E27FC236}">
                <a16:creationId xmlns:a16="http://schemas.microsoft.com/office/drawing/2014/main" id="{008118E8-7EB8-9A6E-F553-9FE347FF368D}"/>
              </a:ext>
            </a:extLst>
          </p:cNvPr>
          <p:cNvGrpSpPr/>
          <p:nvPr/>
        </p:nvGrpSpPr>
        <p:grpSpPr>
          <a:xfrm>
            <a:off x="1899341" y="2228749"/>
            <a:ext cx="7187440" cy="1533809"/>
            <a:chOff x="1899341" y="2228749"/>
            <a:chExt cx="7187440" cy="1533809"/>
          </a:xfrm>
        </p:grpSpPr>
        <p:sp>
          <p:nvSpPr>
            <p:cNvPr id="9" name="吹き出し: 角を丸めた四角形 8">
              <a:extLst>
                <a:ext uri="{FF2B5EF4-FFF2-40B4-BE49-F238E27FC236}">
                  <a16:creationId xmlns:a16="http://schemas.microsoft.com/office/drawing/2014/main" id="{362D2ED2-0CCC-D85B-00D5-B5D597B1A240}"/>
                </a:ext>
              </a:extLst>
            </p:cNvPr>
            <p:cNvSpPr/>
            <p:nvPr/>
          </p:nvSpPr>
          <p:spPr>
            <a:xfrm>
              <a:off x="4586781" y="2228749"/>
              <a:ext cx="4500000" cy="1533809"/>
            </a:xfrm>
            <a:prstGeom prst="wedgeRoundRectCallout">
              <a:avLst>
                <a:gd name="adj1" fmla="val 64363"/>
                <a:gd name="adj2" fmla="val 2511"/>
                <a:gd name="adj3" fmla="val 16667"/>
              </a:avLst>
            </a:prstGeom>
          </p:spPr>
          <p:style>
            <a:lnRef idx="1">
              <a:schemeClr val="accent6"/>
            </a:lnRef>
            <a:fillRef idx="2">
              <a:schemeClr val="accent6"/>
            </a:fillRef>
            <a:effectRef idx="1">
              <a:schemeClr val="accent6"/>
            </a:effectRef>
            <a:fontRef idx="minor">
              <a:schemeClr val="dk1"/>
            </a:fontRef>
          </p:style>
          <p:txBody>
            <a:bodyPr lIns="252000" tIns="72000" bIns="72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自分たち自身で生活できたら、</a:t>
              </a:r>
              <a:br>
                <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それが一番だと思うけど、</a:t>
              </a: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それでもだめだったときに、</a:t>
              </a: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政府が助けてくると、安心できるかな。</a:t>
              </a:r>
            </a:p>
          </p:txBody>
        </p:sp>
        <p:grpSp>
          <p:nvGrpSpPr>
            <p:cNvPr id="26" name="グループ化 25">
              <a:extLst>
                <a:ext uri="{FF2B5EF4-FFF2-40B4-BE49-F238E27FC236}">
                  <a16:creationId xmlns:a16="http://schemas.microsoft.com/office/drawing/2014/main" id="{6428DB9D-61B5-6C2A-4891-E9A1B2F61530}"/>
                </a:ext>
              </a:extLst>
            </p:cNvPr>
            <p:cNvGrpSpPr/>
            <p:nvPr/>
          </p:nvGrpSpPr>
          <p:grpSpPr>
            <a:xfrm>
              <a:off x="1899341" y="2228749"/>
              <a:ext cx="2462299" cy="936104"/>
              <a:chOff x="1899341" y="2228749"/>
              <a:chExt cx="2462299" cy="936104"/>
            </a:xfrm>
          </p:grpSpPr>
          <p:sp>
            <p:nvSpPr>
              <p:cNvPr id="3" name="テキスト ボックス 2">
                <a:extLst>
                  <a:ext uri="{FF2B5EF4-FFF2-40B4-BE49-F238E27FC236}">
                    <a16:creationId xmlns:a16="http://schemas.microsoft.com/office/drawing/2014/main" id="{95DFB87B-1DD7-1DBF-0AB2-3577B949AD66}"/>
                  </a:ext>
                </a:extLst>
              </p:cNvPr>
              <p:cNvSpPr txBox="1"/>
              <p:nvPr/>
            </p:nvSpPr>
            <p:spPr>
              <a:xfrm>
                <a:off x="1899341" y="2228749"/>
                <a:ext cx="2462299" cy="936104"/>
              </a:xfrm>
              <a:prstGeom prst="roundRect">
                <a:avLst>
                  <a:gd name="adj" fmla="val 0"/>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lIns="144000" tIns="72000" rIns="72000" bIns="72000">
                <a:noAutofit/>
              </a:bodyPr>
              <a:lstStyle/>
              <a:p>
                <a:pPr marL="0" marR="0" lvl="0" indent="0" algn="l" defTabSz="457200" rtl="0" eaLnBrk="1" fontAlgn="auto" latinLnBrk="0" hangingPunct="1">
                  <a:lnSpc>
                    <a:spcPct val="100000"/>
                  </a:lnSpc>
                  <a:spcBef>
                    <a:spcPts val="0"/>
                  </a:spcBef>
                  <a:spcAft>
                    <a:spcPts val="2400"/>
                  </a:spcAft>
                  <a:buClrTx/>
                  <a:buSzTx/>
                  <a:buFontTx/>
                  <a:buNone/>
                  <a:tabLst/>
                  <a:defRPr/>
                </a:pPr>
                <a:endParaRPr kumimoji="0" lang="ja-JP" altLang="en-US" sz="1000" b="1" i="0" u="none" strike="noStrike" kern="120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 name="フローチャート: 結合子 5">
                <a:extLst>
                  <a:ext uri="{FF2B5EF4-FFF2-40B4-BE49-F238E27FC236}">
                    <a16:creationId xmlns:a16="http://schemas.microsoft.com/office/drawing/2014/main" id="{7408B238-D296-5B70-5DC3-557D30CB16B0}"/>
                  </a:ext>
                </a:extLst>
              </p:cNvPr>
              <p:cNvSpPr/>
              <p:nvPr/>
            </p:nvSpPr>
            <p:spPr>
              <a:xfrm>
                <a:off x="1998053" y="2390958"/>
                <a:ext cx="540000" cy="540000"/>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C</a:t>
                </a:r>
                <a:endPar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 name="テキスト プレースホルダー 5">
                <a:extLst>
                  <a:ext uri="{FF2B5EF4-FFF2-40B4-BE49-F238E27FC236}">
                    <a16:creationId xmlns:a16="http://schemas.microsoft.com/office/drawing/2014/main" id="{3F8E1686-DB3B-F408-CC88-92A434F935C9}"/>
                  </a:ext>
                </a:extLst>
              </p:cNvPr>
              <p:cNvSpPr txBox="1">
                <a:spLocks/>
              </p:cNvSpPr>
              <p:nvPr/>
            </p:nvSpPr>
            <p:spPr>
              <a:xfrm>
                <a:off x="2457948" y="2390958"/>
                <a:ext cx="1903692" cy="611687"/>
              </a:xfrm>
              <a:prstGeom prst="rect">
                <a:avLst/>
              </a:prstGeom>
            </p:spPr>
            <p:txBody>
              <a:bodyPr vert="horz" wrap="square" lIns="144000" tIns="72000" rIns="72000" bIns="72000" rtlCol="0" anchor="ctr">
                <a:noAutofit/>
              </a:bodyPr>
              <a:lstStyle>
                <a:lvl1pPr marL="0" indent="0" algn="l" defTabSz="457200" rtl="0" eaLnBrk="1" latinLnBrk="0" hangingPunct="1">
                  <a:spcBef>
                    <a:spcPts val="672"/>
                  </a:spcBef>
                  <a:spcAft>
                    <a:spcPts val="600"/>
                  </a:spcAft>
                  <a:buClr>
                    <a:schemeClr val="accent1"/>
                  </a:buClr>
                  <a:buSzPct val="115000"/>
                  <a:buFont typeface="Arial"/>
                  <a:buNone/>
                  <a:defRPr kumimoji="1" sz="2800" b="0" kern="1200" cap="none">
                    <a:solidFill>
                      <a:schemeClr val="accent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kumimoji="1" sz="2000" b="1"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kumimoji="1" sz="1800" b="1"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9pPr>
              </a:lstStyle>
              <a:p>
                <a:pPr marL="0" marR="0" lvl="0" indent="0" algn="l" defTabSz="457200" rtl="0" eaLnBrk="1" fontAlgn="auto" latinLnBrk="0" hangingPunct="1">
                  <a:lnSpc>
                    <a:spcPct val="100000"/>
                  </a:lnSpc>
                  <a:spcBef>
                    <a:spcPts val="0"/>
                  </a:spcBef>
                  <a:spcAft>
                    <a:spcPts val="2400"/>
                  </a:spcAft>
                  <a:buClr>
                    <a:srgbClr val="83992A"/>
                  </a:buClr>
                  <a:buSzPct val="115000"/>
                  <a:buFont typeface="Arial"/>
                  <a:buNone/>
                  <a:tabLst/>
                  <a:defRPr/>
                </a:pPr>
                <a:r>
                  <a:rPr kumimoji="1" lang="en-US" altLang="ja-JP"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a:t>
                </a:r>
                <a:r>
                  <a:rPr kumimoji="1" lang="ja-JP" altLang="en-US"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でも</a:t>
                </a:r>
                <a:r>
                  <a:rPr kumimoji="1" lang="en-US" altLang="ja-JP"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でも</a:t>
                </a:r>
                <a:br>
                  <a:rPr kumimoji="1" lang="en-US" altLang="ja-JP"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どちらでもない。</a:t>
                </a:r>
                <a:endParaRPr kumimoji="1" lang="ja-JP" altLang="en-US" sz="2000" b="1" i="0" u="none" strike="noStrike" kern="1200" cap="none" spc="0" normalizeH="0" baseline="0" noProof="0" dirty="0">
                  <a:ln>
                    <a:noFill/>
                  </a:ln>
                  <a:solidFill>
                    <a:srgbClr val="83992A"/>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grpSp>
        <p:nvGrpSpPr>
          <p:cNvPr id="32" name="グループ化 31">
            <a:extLst>
              <a:ext uri="{FF2B5EF4-FFF2-40B4-BE49-F238E27FC236}">
                <a16:creationId xmlns:a16="http://schemas.microsoft.com/office/drawing/2014/main" id="{DC17D2F5-010F-E1EF-E242-1192BE3BBEEC}"/>
              </a:ext>
            </a:extLst>
          </p:cNvPr>
          <p:cNvGrpSpPr/>
          <p:nvPr/>
        </p:nvGrpSpPr>
        <p:grpSpPr>
          <a:xfrm>
            <a:off x="1899340" y="4087455"/>
            <a:ext cx="7187441" cy="1874328"/>
            <a:chOff x="1899340" y="4087455"/>
            <a:chExt cx="7187441" cy="1874328"/>
          </a:xfrm>
        </p:grpSpPr>
        <p:sp>
          <p:nvSpPr>
            <p:cNvPr id="11" name="吹き出し: 角を丸めた四角形 10">
              <a:extLst>
                <a:ext uri="{FF2B5EF4-FFF2-40B4-BE49-F238E27FC236}">
                  <a16:creationId xmlns:a16="http://schemas.microsoft.com/office/drawing/2014/main" id="{E57DCF4C-F408-46C9-3B08-F3AF51F9341E}"/>
                </a:ext>
              </a:extLst>
            </p:cNvPr>
            <p:cNvSpPr/>
            <p:nvPr/>
          </p:nvSpPr>
          <p:spPr>
            <a:xfrm>
              <a:off x="4586781" y="4087455"/>
              <a:ext cx="4500000" cy="1874328"/>
            </a:xfrm>
            <a:prstGeom prst="wedgeRoundRectCallout">
              <a:avLst>
                <a:gd name="adj1" fmla="val 64477"/>
                <a:gd name="adj2" fmla="val 3820"/>
                <a:gd name="adj3" fmla="val 16667"/>
              </a:avLst>
            </a:prstGeom>
          </p:spPr>
          <p:style>
            <a:lnRef idx="1">
              <a:schemeClr val="accent6"/>
            </a:lnRef>
            <a:fillRef idx="2">
              <a:schemeClr val="accent6"/>
            </a:fillRef>
            <a:effectRef idx="1">
              <a:schemeClr val="accent6"/>
            </a:effectRef>
            <a:fontRef idx="minor">
              <a:schemeClr val="dk1"/>
            </a:fontRef>
          </p:style>
          <p:txBody>
            <a:bodyPr lIns="252000" tIns="72000" bIns="72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家族といっても、色々違うと思うし、</a:t>
              </a: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個人で努力しながら生き続けるのは</a:t>
              </a:r>
              <a:br>
                <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ちょっと難しい。</a:t>
              </a: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政府があれば、少し安心して</a:t>
              </a:r>
              <a:br>
                <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生活できるのかな。</a:t>
              </a:r>
            </a:p>
          </p:txBody>
        </p:sp>
        <p:grpSp>
          <p:nvGrpSpPr>
            <p:cNvPr id="27" name="グループ化 26">
              <a:extLst>
                <a:ext uri="{FF2B5EF4-FFF2-40B4-BE49-F238E27FC236}">
                  <a16:creationId xmlns:a16="http://schemas.microsoft.com/office/drawing/2014/main" id="{9EC93877-1D19-C288-AB0E-D8223F284023}"/>
                </a:ext>
              </a:extLst>
            </p:cNvPr>
            <p:cNvGrpSpPr/>
            <p:nvPr/>
          </p:nvGrpSpPr>
          <p:grpSpPr>
            <a:xfrm>
              <a:off x="1899340" y="4087455"/>
              <a:ext cx="2462299" cy="936104"/>
              <a:chOff x="1899340" y="4087455"/>
              <a:chExt cx="2462299" cy="936104"/>
            </a:xfrm>
          </p:grpSpPr>
          <p:sp>
            <p:nvSpPr>
              <p:cNvPr id="18" name="テキスト ボックス 17">
                <a:extLst>
                  <a:ext uri="{FF2B5EF4-FFF2-40B4-BE49-F238E27FC236}">
                    <a16:creationId xmlns:a16="http://schemas.microsoft.com/office/drawing/2014/main" id="{076D9B1F-FECF-C8D7-3E6C-97CE08729015}"/>
                  </a:ext>
                </a:extLst>
              </p:cNvPr>
              <p:cNvSpPr txBox="1"/>
              <p:nvPr/>
            </p:nvSpPr>
            <p:spPr>
              <a:xfrm>
                <a:off x="1899340" y="4087455"/>
                <a:ext cx="2462299" cy="936104"/>
              </a:xfrm>
              <a:prstGeom prst="roundRect">
                <a:avLst>
                  <a:gd name="adj" fmla="val 0"/>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lIns="144000" tIns="72000" rIns="72000" bIns="72000">
                <a:noAutofit/>
              </a:bodyPr>
              <a:lstStyle/>
              <a:p>
                <a:pPr marL="0" marR="0" lvl="0" indent="0" algn="l" defTabSz="457200" rtl="0" eaLnBrk="1" fontAlgn="auto" latinLnBrk="0" hangingPunct="1">
                  <a:lnSpc>
                    <a:spcPct val="100000"/>
                  </a:lnSpc>
                  <a:spcBef>
                    <a:spcPts val="0"/>
                  </a:spcBef>
                  <a:spcAft>
                    <a:spcPts val="2400"/>
                  </a:spcAft>
                  <a:buClrTx/>
                  <a:buSzTx/>
                  <a:buFontTx/>
                  <a:buNone/>
                  <a:tabLst/>
                  <a:defRPr/>
                </a:pPr>
                <a:endParaRPr kumimoji="0" lang="ja-JP" altLang="en-US" sz="1000" b="1" i="0" u="none" strike="noStrike" kern="120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 name="テキスト ボックス 18">
                <a:extLst>
                  <a:ext uri="{FF2B5EF4-FFF2-40B4-BE49-F238E27FC236}">
                    <a16:creationId xmlns:a16="http://schemas.microsoft.com/office/drawing/2014/main" id="{81EF44C2-3635-BECB-4DA1-0C5E8C3290E6}"/>
                  </a:ext>
                </a:extLst>
              </p:cNvPr>
              <p:cNvSpPr txBox="1"/>
              <p:nvPr/>
            </p:nvSpPr>
            <p:spPr>
              <a:xfrm>
                <a:off x="2457948" y="4175027"/>
                <a:ext cx="1826515" cy="760959"/>
              </a:xfrm>
              <a:prstGeom prst="rect">
                <a:avLst/>
              </a:prstGeom>
              <a:noFill/>
            </p:spPr>
            <p:txBody>
              <a:bodyPr wrap="square" lIns="144000" tIns="72000" rIns="72000" bIns="72000">
                <a:spAutoFit/>
              </a:bodyPr>
              <a:lstStyle/>
              <a:p>
                <a:pPr marL="0" marR="0" lvl="0" indent="0" algn="l" defTabSz="457200" rtl="0" eaLnBrk="1" fontAlgn="auto" latinLnBrk="0" hangingPunct="1">
                  <a:lnSpc>
                    <a:spcPct val="100000"/>
                  </a:lnSpc>
                  <a:spcBef>
                    <a:spcPts val="0"/>
                  </a:spcBef>
                  <a:spcAft>
                    <a:spcPts val="2400"/>
                  </a:spcAft>
                  <a:buClrTx/>
                  <a:buSzTx/>
                  <a:buFontTx/>
                  <a:buNone/>
                  <a:tabLst/>
                  <a:defRPr/>
                </a:pPr>
                <a:r>
                  <a:rPr kumimoji="0" lang="ja-JP" altLang="en-US"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政府が中心に</a:t>
                </a:r>
                <a:br>
                  <a:rPr kumimoji="0" lang="en-US" altLang="ja-JP"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対応するべき。</a:t>
                </a:r>
                <a:endPar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 name="フローチャート: 結合子 19">
                <a:extLst>
                  <a:ext uri="{FF2B5EF4-FFF2-40B4-BE49-F238E27FC236}">
                    <a16:creationId xmlns:a16="http://schemas.microsoft.com/office/drawing/2014/main" id="{434D3AC4-C32E-C158-3E83-FC2A6F98E8C7}"/>
                  </a:ext>
                </a:extLst>
              </p:cNvPr>
              <p:cNvSpPr/>
              <p:nvPr/>
            </p:nvSpPr>
            <p:spPr>
              <a:xfrm>
                <a:off x="1998053" y="4175027"/>
                <a:ext cx="540000" cy="540000"/>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A</a:t>
                </a:r>
                <a:endPar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sp>
        <p:nvSpPr>
          <p:cNvPr id="2" name="スライド番号プレースホルダー 1">
            <a:extLst>
              <a:ext uri="{FF2B5EF4-FFF2-40B4-BE49-F238E27FC236}">
                <a16:creationId xmlns:a16="http://schemas.microsoft.com/office/drawing/2014/main" id="{EDEC0D79-577E-DF52-EC93-0A2E6EDA8921}"/>
              </a:ext>
            </a:extLst>
          </p:cNvPr>
          <p:cNvSpPr>
            <a:spLocks noGrp="1"/>
          </p:cNvSpPr>
          <p:nvPr>
            <p:ph type="sldNum" sz="quarter" idx="4"/>
          </p:nvPr>
        </p:nvSpPr>
        <p:spPr/>
        <p:txBody>
          <a:bodyPr/>
          <a:lstStyle/>
          <a:p>
            <a:fld id="{48F63A3B-78C7-47BE-AE5E-E10140E04643}" type="slidenum">
              <a:rPr lang="en-US" smtClean="0"/>
              <a:pPr/>
              <a:t>7</a:t>
            </a:fld>
            <a:endParaRPr lang="en-US" dirty="0"/>
          </a:p>
        </p:txBody>
      </p:sp>
    </p:spTree>
    <p:extLst>
      <p:ext uri="{BB962C8B-B14F-4D97-AF65-F5344CB8AC3E}">
        <p14:creationId xmlns:p14="http://schemas.microsoft.com/office/powerpoint/2010/main" val="1035437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FB9CBCCD-CF35-AF3B-14BF-F08AC6A204A4}"/>
              </a:ext>
            </a:extLst>
          </p:cNvPr>
          <p:cNvGrpSpPr/>
          <p:nvPr/>
        </p:nvGrpSpPr>
        <p:grpSpPr>
          <a:xfrm>
            <a:off x="9925775" y="4588125"/>
            <a:ext cx="1605717" cy="1120771"/>
            <a:chOff x="9925775" y="4645616"/>
            <a:chExt cx="1605717" cy="1120771"/>
          </a:xfrm>
        </p:grpSpPr>
        <p:pic>
          <p:nvPicPr>
            <p:cNvPr id="10" name="図 9" descr="人形, おもちゃ, 持つ, リモコン が含まれている画像&#10;&#10;自動的に生成された説明">
              <a:extLst>
                <a:ext uri="{FF2B5EF4-FFF2-40B4-BE49-F238E27FC236}">
                  <a16:creationId xmlns:a16="http://schemas.microsoft.com/office/drawing/2014/main" id="{9F01C99B-BC40-12F0-6B8B-59F533579844}"/>
                </a:ext>
              </a:extLst>
            </p:cNvPr>
            <p:cNvPicPr>
              <a:picLocks noChangeAspect="1"/>
            </p:cNvPicPr>
            <p:nvPr/>
          </p:nvPicPr>
          <p:blipFill rotWithShape="1">
            <a:blip r:embed="rId3">
              <a:extLst>
                <a:ext uri="{28A0092B-C50C-407E-A947-70E740481C1C}">
                  <a14:useLocalDpi xmlns:a14="http://schemas.microsoft.com/office/drawing/2010/main" val="0"/>
                </a:ext>
              </a:extLst>
            </a:blip>
            <a:srcRect l="9602" r="12204"/>
            <a:stretch/>
          </p:blipFill>
          <p:spPr>
            <a:xfrm>
              <a:off x="9925775" y="4830282"/>
              <a:ext cx="900566" cy="936105"/>
            </a:xfrm>
            <a:prstGeom prst="ellipse">
              <a:avLst/>
            </a:prstGeom>
            <a:ln w="28575" cap="rnd">
              <a:solidFill>
                <a:srgbClr val="ABC9CD"/>
              </a:solidFill>
            </a:ln>
            <a:effectLst/>
            <a:scene3d>
              <a:camera prst="orthographicFront"/>
              <a:lightRig rig="contrasting" dir="t">
                <a:rot lat="0" lon="0" rev="3000000"/>
              </a:lightRig>
            </a:scene3d>
            <a:sp3d contourW="7620">
              <a:bevelT w="95250" h="31750"/>
              <a:contourClr>
                <a:srgbClr val="333333"/>
              </a:contourClr>
            </a:sp3d>
          </p:spPr>
        </p:pic>
        <p:sp>
          <p:nvSpPr>
            <p:cNvPr id="7" name="テキスト ボックス 6">
              <a:extLst>
                <a:ext uri="{FF2B5EF4-FFF2-40B4-BE49-F238E27FC236}">
                  <a16:creationId xmlns:a16="http://schemas.microsoft.com/office/drawing/2014/main" id="{A7927F23-BA4B-31DA-3B00-0FB0CF44EFCE}"/>
                </a:ext>
              </a:extLst>
            </p:cNvPr>
            <p:cNvSpPr txBox="1"/>
            <p:nvPr/>
          </p:nvSpPr>
          <p:spPr>
            <a:xfrm>
              <a:off x="10375092" y="4645616"/>
              <a:ext cx="115640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D</a:t>
              </a:r>
              <a:r>
                <a:rPr kumimoji="1" lang="ja-JP" altLang="en-US"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さん</a:t>
              </a:r>
              <a:endParaRPr kumimoji="0" lang="ja-JP" altLang="en-US" sz="1800" b="0"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18" name="グループ化 17">
            <a:extLst>
              <a:ext uri="{FF2B5EF4-FFF2-40B4-BE49-F238E27FC236}">
                <a16:creationId xmlns:a16="http://schemas.microsoft.com/office/drawing/2014/main" id="{A385C6E8-75CA-0157-F828-3FF42B5C0649}"/>
              </a:ext>
            </a:extLst>
          </p:cNvPr>
          <p:cNvGrpSpPr/>
          <p:nvPr/>
        </p:nvGrpSpPr>
        <p:grpSpPr>
          <a:xfrm>
            <a:off x="9925776" y="2854498"/>
            <a:ext cx="1605716" cy="1120770"/>
            <a:chOff x="9925776" y="2810447"/>
            <a:chExt cx="1605716" cy="1120770"/>
          </a:xfrm>
        </p:grpSpPr>
        <p:pic>
          <p:nvPicPr>
            <p:cNvPr id="2" name="図 1" descr="白いバックグラウンドの前に座っている人形&#10;&#10;中程度の精度で自動的に生成された説明">
              <a:extLst>
                <a:ext uri="{FF2B5EF4-FFF2-40B4-BE49-F238E27FC236}">
                  <a16:creationId xmlns:a16="http://schemas.microsoft.com/office/drawing/2014/main" id="{ABBFECC0-99E1-1825-1278-1D84ADE19835}"/>
                </a:ext>
              </a:extLst>
            </p:cNvPr>
            <p:cNvPicPr>
              <a:picLocks noChangeAspect="1"/>
            </p:cNvPicPr>
            <p:nvPr/>
          </p:nvPicPr>
          <p:blipFill rotWithShape="1">
            <a:blip r:embed="rId4">
              <a:extLst>
                <a:ext uri="{28A0092B-C50C-407E-A947-70E740481C1C}">
                  <a14:useLocalDpi xmlns:a14="http://schemas.microsoft.com/office/drawing/2010/main" val="0"/>
                </a:ext>
              </a:extLst>
            </a:blip>
            <a:srcRect l="11119" r="11449" b="1786"/>
            <a:stretch/>
          </p:blipFill>
          <p:spPr>
            <a:xfrm>
              <a:off x="9925776" y="2995113"/>
              <a:ext cx="900564" cy="936104"/>
            </a:xfrm>
            <a:prstGeom prst="ellipse">
              <a:avLst/>
            </a:prstGeom>
            <a:ln w="28575" cap="rnd">
              <a:solidFill>
                <a:srgbClr val="ABC9CD"/>
              </a:solidFill>
            </a:ln>
            <a:effectLst/>
            <a:scene3d>
              <a:camera prst="orthographicFront"/>
              <a:lightRig rig="contrasting" dir="t">
                <a:rot lat="0" lon="0" rev="3000000"/>
              </a:lightRig>
            </a:scene3d>
            <a:sp3d contourW="7620">
              <a:bevelT w="95250" h="31750"/>
              <a:contourClr>
                <a:srgbClr val="333333"/>
              </a:contourClr>
            </a:sp3d>
          </p:spPr>
        </p:pic>
        <p:sp>
          <p:nvSpPr>
            <p:cNvPr id="8" name="テキスト ボックス 7">
              <a:extLst>
                <a:ext uri="{FF2B5EF4-FFF2-40B4-BE49-F238E27FC236}">
                  <a16:creationId xmlns:a16="http://schemas.microsoft.com/office/drawing/2014/main" id="{03800FD2-E4BF-6055-2605-C3D174811EA5}"/>
                </a:ext>
              </a:extLst>
            </p:cNvPr>
            <p:cNvSpPr txBox="1"/>
            <p:nvPr/>
          </p:nvSpPr>
          <p:spPr>
            <a:xfrm>
              <a:off x="10375092" y="2810447"/>
              <a:ext cx="115640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Ｃさん</a:t>
              </a:r>
              <a:endParaRPr kumimoji="0" lang="ja-JP" altLang="en-US" sz="1800" b="0"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17" name="グループ化 16">
            <a:extLst>
              <a:ext uri="{FF2B5EF4-FFF2-40B4-BE49-F238E27FC236}">
                <a16:creationId xmlns:a16="http://schemas.microsoft.com/office/drawing/2014/main" id="{A358CA4B-D685-51DA-EDD2-7C5E34309E61}"/>
              </a:ext>
            </a:extLst>
          </p:cNvPr>
          <p:cNvGrpSpPr/>
          <p:nvPr/>
        </p:nvGrpSpPr>
        <p:grpSpPr>
          <a:xfrm>
            <a:off x="9925776" y="1132718"/>
            <a:ext cx="1605716" cy="1120770"/>
            <a:chOff x="9925776" y="975278"/>
            <a:chExt cx="1605716" cy="1120770"/>
          </a:xfrm>
        </p:grpSpPr>
        <p:pic>
          <p:nvPicPr>
            <p:cNvPr id="5" name="図 4" descr="白いバックグラウンドの前に座っている人形&#10;&#10;低い精度で自動的に生成された説明">
              <a:extLst>
                <a:ext uri="{FF2B5EF4-FFF2-40B4-BE49-F238E27FC236}">
                  <a16:creationId xmlns:a16="http://schemas.microsoft.com/office/drawing/2014/main" id="{7BA02B2D-78E5-59F2-DAF2-384ECEDD9178}"/>
                </a:ext>
              </a:extLst>
            </p:cNvPr>
            <p:cNvPicPr>
              <a:picLocks noChangeAspect="1"/>
            </p:cNvPicPr>
            <p:nvPr/>
          </p:nvPicPr>
          <p:blipFill rotWithShape="1">
            <a:blip r:embed="rId5">
              <a:extLst>
                <a:ext uri="{28A0092B-C50C-407E-A947-70E740481C1C}">
                  <a14:useLocalDpi xmlns:a14="http://schemas.microsoft.com/office/drawing/2010/main" val="0"/>
                </a:ext>
              </a:extLst>
            </a:blip>
            <a:srcRect l="1018" t="-140" r="10348" b="5312"/>
            <a:stretch/>
          </p:blipFill>
          <p:spPr>
            <a:xfrm>
              <a:off x="9925776" y="1159944"/>
              <a:ext cx="900564" cy="936104"/>
            </a:xfrm>
            <a:prstGeom prst="ellipse">
              <a:avLst/>
            </a:prstGeom>
            <a:ln w="28575" cap="rnd">
              <a:solidFill>
                <a:srgbClr val="ABC9CD"/>
              </a:solidFill>
            </a:ln>
            <a:effectLst/>
            <a:scene3d>
              <a:camera prst="orthographicFront"/>
              <a:lightRig rig="contrasting" dir="t">
                <a:rot lat="0" lon="0" rev="3000000"/>
              </a:lightRig>
            </a:scene3d>
            <a:sp3d contourW="7620">
              <a:bevelT w="95250" h="31750"/>
              <a:contourClr>
                <a:srgbClr val="333333"/>
              </a:contourClr>
            </a:sp3d>
          </p:spPr>
        </p:pic>
        <p:sp>
          <p:nvSpPr>
            <p:cNvPr id="3" name="テキスト ボックス 2">
              <a:extLst>
                <a:ext uri="{FF2B5EF4-FFF2-40B4-BE49-F238E27FC236}">
                  <a16:creationId xmlns:a16="http://schemas.microsoft.com/office/drawing/2014/main" id="{D9FF4E58-1DE3-EA76-B785-8A959F1A1337}"/>
                </a:ext>
              </a:extLst>
            </p:cNvPr>
            <p:cNvSpPr txBox="1"/>
            <p:nvPr/>
          </p:nvSpPr>
          <p:spPr>
            <a:xfrm>
              <a:off x="10375092" y="975278"/>
              <a:ext cx="115640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Ｅさん</a:t>
              </a:r>
              <a:endParaRPr kumimoji="0" lang="ja-JP" altLang="en-US" sz="1800" b="0"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45" name="グループ化 44">
            <a:extLst>
              <a:ext uri="{FF2B5EF4-FFF2-40B4-BE49-F238E27FC236}">
                <a16:creationId xmlns:a16="http://schemas.microsoft.com/office/drawing/2014/main" id="{11CC3DFF-8BD0-29B6-B23A-DC4AA63B5A31}"/>
              </a:ext>
            </a:extLst>
          </p:cNvPr>
          <p:cNvGrpSpPr/>
          <p:nvPr/>
        </p:nvGrpSpPr>
        <p:grpSpPr>
          <a:xfrm>
            <a:off x="1706627" y="4330277"/>
            <a:ext cx="7546958" cy="1636466"/>
            <a:chOff x="1706627" y="4330277"/>
            <a:chExt cx="7546958" cy="1636466"/>
          </a:xfrm>
        </p:grpSpPr>
        <p:sp>
          <p:nvSpPr>
            <p:cNvPr id="11" name="吹き出し: 角を丸めた四角形 10">
              <a:extLst>
                <a:ext uri="{FF2B5EF4-FFF2-40B4-BE49-F238E27FC236}">
                  <a16:creationId xmlns:a16="http://schemas.microsoft.com/office/drawing/2014/main" id="{E57DCF4C-F408-46C9-3B08-F3AF51F9341E}"/>
                </a:ext>
              </a:extLst>
            </p:cNvPr>
            <p:cNvSpPr/>
            <p:nvPr/>
          </p:nvSpPr>
          <p:spPr>
            <a:xfrm>
              <a:off x="4393585" y="4330277"/>
              <a:ext cx="4860000" cy="1636466"/>
            </a:xfrm>
            <a:prstGeom prst="wedgeRoundRectCallout">
              <a:avLst>
                <a:gd name="adj1" fmla="val 60431"/>
                <a:gd name="adj2" fmla="val 6069"/>
                <a:gd name="adj3" fmla="val 16667"/>
              </a:avLst>
            </a:prstGeom>
          </p:spPr>
          <p:style>
            <a:lnRef idx="1">
              <a:schemeClr val="accent6"/>
            </a:lnRef>
            <a:fillRef idx="2">
              <a:schemeClr val="accent6"/>
            </a:fillRef>
            <a:effectRef idx="1">
              <a:schemeClr val="accent6"/>
            </a:effectRef>
            <a:fontRef idx="minor">
              <a:schemeClr val="dk1"/>
            </a:fontRef>
          </p:style>
          <p:txBody>
            <a:bodyPr lIns="252000" tIns="36000" bIns="36000" rtlCol="0" anchor="ctr">
              <a:spAutoFit/>
            </a:bodyPr>
            <a:lstStyle/>
            <a:p>
              <a:pPr marL="0" marR="0" lvl="0" indent="0" algn="l" defTabSz="457200" rtl="0" eaLnBrk="1" fontAlgn="auto" latinLnBrk="0" hangingPunct="1">
                <a:lnSpc>
                  <a:spcPts val="22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高齢者と違って、</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ts val="22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子どもは自分で生き方を選べないから、</a:t>
              </a:r>
              <a:br>
                <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税金や社会保険料は子どものために使うべき。</a:t>
              </a:r>
              <a:br>
                <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自分の意志で決められる段階になったら、</a:t>
              </a:r>
              <a:br>
                <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家族や個人が、生き方を選べた方がいいかな。</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26" name="グループ化 25">
              <a:extLst>
                <a:ext uri="{FF2B5EF4-FFF2-40B4-BE49-F238E27FC236}">
                  <a16:creationId xmlns:a16="http://schemas.microsoft.com/office/drawing/2014/main" id="{E4E0D7B5-BA70-D85F-A0D9-B6AE379EB779}"/>
                </a:ext>
              </a:extLst>
            </p:cNvPr>
            <p:cNvGrpSpPr/>
            <p:nvPr/>
          </p:nvGrpSpPr>
          <p:grpSpPr>
            <a:xfrm>
              <a:off x="1706627" y="4330277"/>
              <a:ext cx="2462299" cy="936104"/>
              <a:chOff x="1899341" y="2228749"/>
              <a:chExt cx="2462299" cy="936104"/>
            </a:xfrm>
          </p:grpSpPr>
          <p:sp>
            <p:nvSpPr>
              <p:cNvPr id="27" name="テキスト ボックス 26">
                <a:extLst>
                  <a:ext uri="{FF2B5EF4-FFF2-40B4-BE49-F238E27FC236}">
                    <a16:creationId xmlns:a16="http://schemas.microsoft.com/office/drawing/2014/main" id="{831E37C4-6C2C-D6DD-6842-F22304706F74}"/>
                  </a:ext>
                </a:extLst>
              </p:cNvPr>
              <p:cNvSpPr txBox="1"/>
              <p:nvPr/>
            </p:nvSpPr>
            <p:spPr>
              <a:xfrm>
                <a:off x="1899341" y="2228749"/>
                <a:ext cx="2462299" cy="936104"/>
              </a:xfrm>
              <a:prstGeom prst="roundRect">
                <a:avLst>
                  <a:gd name="adj" fmla="val 0"/>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lIns="144000" tIns="72000" rIns="72000" bIns="72000">
                <a:noAutofit/>
              </a:bodyPr>
              <a:lstStyle/>
              <a:p>
                <a:pPr marL="0" marR="0" lvl="0" indent="0" algn="l" defTabSz="457200" rtl="0" eaLnBrk="1" fontAlgn="auto" latinLnBrk="0" hangingPunct="1">
                  <a:lnSpc>
                    <a:spcPct val="100000"/>
                  </a:lnSpc>
                  <a:spcBef>
                    <a:spcPts val="0"/>
                  </a:spcBef>
                  <a:spcAft>
                    <a:spcPts val="2400"/>
                  </a:spcAft>
                  <a:buClrTx/>
                  <a:buSzTx/>
                  <a:buFontTx/>
                  <a:buNone/>
                  <a:tabLst/>
                  <a:defRPr/>
                </a:pPr>
                <a:endParaRPr kumimoji="0" lang="ja-JP" altLang="en-US" sz="1000" b="1" i="0" u="none" strike="noStrike" kern="120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8" name="フローチャート: 結合子 27">
                <a:extLst>
                  <a:ext uri="{FF2B5EF4-FFF2-40B4-BE49-F238E27FC236}">
                    <a16:creationId xmlns:a16="http://schemas.microsoft.com/office/drawing/2014/main" id="{236D7400-AF30-07F2-CAB3-A0ED8F45F17A}"/>
                  </a:ext>
                </a:extLst>
              </p:cNvPr>
              <p:cNvSpPr/>
              <p:nvPr/>
            </p:nvSpPr>
            <p:spPr>
              <a:xfrm>
                <a:off x="1998053" y="2390958"/>
                <a:ext cx="540000" cy="540000"/>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C</a:t>
                </a:r>
                <a:endPar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9" name="テキスト プレースホルダー 5">
                <a:extLst>
                  <a:ext uri="{FF2B5EF4-FFF2-40B4-BE49-F238E27FC236}">
                    <a16:creationId xmlns:a16="http://schemas.microsoft.com/office/drawing/2014/main" id="{C6D9B571-D516-7EE9-A443-511C6A3EA721}"/>
                  </a:ext>
                </a:extLst>
              </p:cNvPr>
              <p:cNvSpPr txBox="1">
                <a:spLocks/>
              </p:cNvSpPr>
              <p:nvPr/>
            </p:nvSpPr>
            <p:spPr>
              <a:xfrm>
                <a:off x="2457948" y="2390958"/>
                <a:ext cx="1903692" cy="611687"/>
              </a:xfrm>
              <a:prstGeom prst="rect">
                <a:avLst/>
              </a:prstGeom>
            </p:spPr>
            <p:txBody>
              <a:bodyPr vert="horz" wrap="square" lIns="144000" tIns="72000" rIns="72000" bIns="72000" rtlCol="0" anchor="ctr">
                <a:noAutofit/>
              </a:bodyPr>
              <a:lstStyle>
                <a:lvl1pPr marL="0" indent="0" algn="l" defTabSz="457200" rtl="0" eaLnBrk="1" latinLnBrk="0" hangingPunct="1">
                  <a:spcBef>
                    <a:spcPts val="672"/>
                  </a:spcBef>
                  <a:spcAft>
                    <a:spcPts val="600"/>
                  </a:spcAft>
                  <a:buClr>
                    <a:schemeClr val="accent1"/>
                  </a:buClr>
                  <a:buSzPct val="115000"/>
                  <a:buFont typeface="Arial"/>
                  <a:buNone/>
                  <a:defRPr kumimoji="1" sz="2800" b="0" kern="1200" cap="none">
                    <a:solidFill>
                      <a:schemeClr val="accent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kumimoji="1" sz="2000" b="1"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kumimoji="1" sz="1800" b="1"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kumimoji="1" sz="1600" b="1" kern="1200" cap="none">
                    <a:solidFill>
                      <a:schemeClr val="tx1">
                        <a:lumMod val="85000"/>
                        <a:lumOff val="15000"/>
                      </a:schemeClr>
                    </a:solidFill>
                    <a:effectLst/>
                    <a:latin typeface="+mn-lt"/>
                    <a:ea typeface="+mn-ea"/>
                    <a:cs typeface="+mn-cs"/>
                  </a:defRPr>
                </a:lvl9pPr>
              </a:lstStyle>
              <a:p>
                <a:pPr marL="0" marR="0" lvl="0" indent="0" algn="l" defTabSz="457200" rtl="0" eaLnBrk="1" fontAlgn="auto" latinLnBrk="0" hangingPunct="1">
                  <a:lnSpc>
                    <a:spcPct val="100000"/>
                  </a:lnSpc>
                  <a:spcBef>
                    <a:spcPts val="0"/>
                  </a:spcBef>
                  <a:spcAft>
                    <a:spcPts val="2400"/>
                  </a:spcAft>
                  <a:buClr>
                    <a:srgbClr val="83992A"/>
                  </a:buClr>
                  <a:buSzPct val="115000"/>
                  <a:buFont typeface="Arial"/>
                  <a:buNone/>
                  <a:tabLst/>
                  <a:defRPr/>
                </a:pPr>
                <a:r>
                  <a:rPr kumimoji="1" lang="en-US" altLang="ja-JP"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a:t>
                </a:r>
                <a:r>
                  <a:rPr kumimoji="1" lang="ja-JP" altLang="en-US"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でも</a:t>
                </a:r>
                <a:r>
                  <a:rPr kumimoji="1" lang="en-US" altLang="ja-JP"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でも</a:t>
                </a:r>
                <a:br>
                  <a:rPr kumimoji="1" lang="en-US" altLang="ja-JP"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どちらでもない。</a:t>
                </a:r>
                <a:endParaRPr kumimoji="1" lang="ja-JP" altLang="en-US" sz="2000" b="1" i="0" u="none" strike="noStrike" kern="1200" cap="none" spc="0" normalizeH="0" baseline="0" noProof="0" dirty="0">
                  <a:ln>
                    <a:noFill/>
                  </a:ln>
                  <a:solidFill>
                    <a:srgbClr val="83992A"/>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grpSp>
        <p:nvGrpSpPr>
          <p:cNvPr id="43" name="グループ化 42">
            <a:extLst>
              <a:ext uri="{FF2B5EF4-FFF2-40B4-BE49-F238E27FC236}">
                <a16:creationId xmlns:a16="http://schemas.microsoft.com/office/drawing/2014/main" id="{98AF4177-1A0F-8645-4C0E-8B07A6F97B98}"/>
              </a:ext>
            </a:extLst>
          </p:cNvPr>
          <p:cNvGrpSpPr/>
          <p:nvPr/>
        </p:nvGrpSpPr>
        <p:grpSpPr>
          <a:xfrm>
            <a:off x="1734376" y="886717"/>
            <a:ext cx="7519209" cy="1612772"/>
            <a:chOff x="1734376" y="886717"/>
            <a:chExt cx="7519209" cy="1612772"/>
          </a:xfrm>
        </p:grpSpPr>
        <p:sp>
          <p:nvSpPr>
            <p:cNvPr id="9" name="吹き出し: 角を丸めた四角形 8">
              <a:extLst>
                <a:ext uri="{FF2B5EF4-FFF2-40B4-BE49-F238E27FC236}">
                  <a16:creationId xmlns:a16="http://schemas.microsoft.com/office/drawing/2014/main" id="{362D2ED2-0CCC-D85B-00D5-B5D597B1A240}"/>
                </a:ext>
              </a:extLst>
            </p:cNvPr>
            <p:cNvSpPr/>
            <p:nvPr/>
          </p:nvSpPr>
          <p:spPr>
            <a:xfrm>
              <a:off x="4393585" y="886717"/>
              <a:ext cx="4860000" cy="1612772"/>
            </a:xfrm>
            <a:prstGeom prst="wedgeRoundRectCallout">
              <a:avLst>
                <a:gd name="adj1" fmla="val 59752"/>
                <a:gd name="adj2" fmla="val -1387"/>
                <a:gd name="adj3" fmla="val 16667"/>
              </a:avLst>
            </a:prstGeom>
          </p:spPr>
          <p:style>
            <a:lnRef idx="1">
              <a:schemeClr val="accent6"/>
            </a:lnRef>
            <a:fillRef idx="2">
              <a:schemeClr val="accent6"/>
            </a:fillRef>
            <a:effectRef idx="1">
              <a:schemeClr val="accent6"/>
            </a:effectRef>
            <a:fontRef idx="minor">
              <a:schemeClr val="dk1"/>
            </a:fontRef>
          </p:style>
          <p:txBody>
            <a:bodyPr lIns="252000" tIns="36000" bIns="36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色々な家族の形があると思う。</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ひとりだったり、協力的じゃなかったり、</a:t>
              </a:r>
              <a:br>
                <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貧富の差があったり。</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政府が大体平等になるようにしてくれれば、</a:t>
              </a:r>
              <a:br>
                <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すごくいいかな。</a:t>
              </a:r>
            </a:p>
          </p:txBody>
        </p:sp>
        <p:grpSp>
          <p:nvGrpSpPr>
            <p:cNvPr id="30" name="グループ化 29">
              <a:extLst>
                <a:ext uri="{FF2B5EF4-FFF2-40B4-BE49-F238E27FC236}">
                  <a16:creationId xmlns:a16="http://schemas.microsoft.com/office/drawing/2014/main" id="{066118F6-886E-0FA9-9F3B-CEB772310971}"/>
                </a:ext>
              </a:extLst>
            </p:cNvPr>
            <p:cNvGrpSpPr/>
            <p:nvPr/>
          </p:nvGrpSpPr>
          <p:grpSpPr>
            <a:xfrm>
              <a:off x="1734376" y="886717"/>
              <a:ext cx="2462299" cy="936104"/>
              <a:chOff x="1899340" y="4087455"/>
              <a:chExt cx="2462299" cy="936104"/>
            </a:xfrm>
          </p:grpSpPr>
          <p:sp>
            <p:nvSpPr>
              <p:cNvPr id="31" name="テキスト ボックス 30">
                <a:extLst>
                  <a:ext uri="{FF2B5EF4-FFF2-40B4-BE49-F238E27FC236}">
                    <a16:creationId xmlns:a16="http://schemas.microsoft.com/office/drawing/2014/main" id="{3C385893-DCB5-385B-A65D-02CE7CA62BE9}"/>
                  </a:ext>
                </a:extLst>
              </p:cNvPr>
              <p:cNvSpPr txBox="1"/>
              <p:nvPr/>
            </p:nvSpPr>
            <p:spPr>
              <a:xfrm>
                <a:off x="1899340" y="4087455"/>
                <a:ext cx="2462299" cy="936104"/>
              </a:xfrm>
              <a:prstGeom prst="roundRect">
                <a:avLst>
                  <a:gd name="adj" fmla="val 0"/>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lIns="144000" tIns="72000" rIns="72000" bIns="72000">
                <a:noAutofit/>
              </a:bodyPr>
              <a:lstStyle/>
              <a:p>
                <a:pPr marL="0" marR="0" lvl="0" indent="0" algn="l" defTabSz="457200" rtl="0" eaLnBrk="1" fontAlgn="auto" latinLnBrk="0" hangingPunct="1">
                  <a:lnSpc>
                    <a:spcPct val="100000"/>
                  </a:lnSpc>
                  <a:spcBef>
                    <a:spcPts val="0"/>
                  </a:spcBef>
                  <a:spcAft>
                    <a:spcPts val="2400"/>
                  </a:spcAft>
                  <a:buClrTx/>
                  <a:buSzTx/>
                  <a:buFontTx/>
                  <a:buNone/>
                  <a:tabLst/>
                  <a:defRPr/>
                </a:pPr>
                <a:endParaRPr kumimoji="0" lang="ja-JP" altLang="en-US" sz="1000" b="1" i="0" u="none" strike="noStrike" kern="120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2" name="テキスト ボックス 31">
                <a:extLst>
                  <a:ext uri="{FF2B5EF4-FFF2-40B4-BE49-F238E27FC236}">
                    <a16:creationId xmlns:a16="http://schemas.microsoft.com/office/drawing/2014/main" id="{B0F66181-DD38-79CD-5DBB-ADC22FF39D4E}"/>
                  </a:ext>
                </a:extLst>
              </p:cNvPr>
              <p:cNvSpPr txBox="1"/>
              <p:nvPr/>
            </p:nvSpPr>
            <p:spPr>
              <a:xfrm>
                <a:off x="2457948" y="4175027"/>
                <a:ext cx="1826515" cy="760959"/>
              </a:xfrm>
              <a:prstGeom prst="rect">
                <a:avLst/>
              </a:prstGeom>
              <a:noFill/>
            </p:spPr>
            <p:txBody>
              <a:bodyPr wrap="square" lIns="144000" tIns="72000" rIns="72000" bIns="72000">
                <a:spAutoFit/>
              </a:bodyPr>
              <a:lstStyle/>
              <a:p>
                <a:pPr marL="0" marR="0" lvl="0" indent="0" algn="l" defTabSz="457200" rtl="0" eaLnBrk="1" fontAlgn="auto" latinLnBrk="0" hangingPunct="1">
                  <a:lnSpc>
                    <a:spcPct val="100000"/>
                  </a:lnSpc>
                  <a:spcBef>
                    <a:spcPts val="0"/>
                  </a:spcBef>
                  <a:spcAft>
                    <a:spcPts val="2400"/>
                  </a:spcAft>
                  <a:buClrTx/>
                  <a:buSzTx/>
                  <a:buFontTx/>
                  <a:buNone/>
                  <a:tabLst/>
                  <a:defRPr/>
                </a:pPr>
                <a:r>
                  <a:rPr kumimoji="0" lang="ja-JP" altLang="en-US"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政府が中心に</a:t>
                </a:r>
                <a:br>
                  <a:rPr kumimoji="0" lang="en-US" altLang="ja-JP"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対応するべき。</a:t>
                </a:r>
                <a:endPar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3" name="フローチャート: 結合子 32">
                <a:extLst>
                  <a:ext uri="{FF2B5EF4-FFF2-40B4-BE49-F238E27FC236}">
                    <a16:creationId xmlns:a16="http://schemas.microsoft.com/office/drawing/2014/main" id="{B366BD57-E75D-16F9-9D81-F73E0B0AAB1A}"/>
                  </a:ext>
                </a:extLst>
              </p:cNvPr>
              <p:cNvSpPr/>
              <p:nvPr/>
            </p:nvSpPr>
            <p:spPr>
              <a:xfrm>
                <a:off x="1998053" y="4175027"/>
                <a:ext cx="540000" cy="540000"/>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A</a:t>
                </a:r>
                <a:endPar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grpSp>
        <p:nvGrpSpPr>
          <p:cNvPr id="44" name="グループ化 43">
            <a:extLst>
              <a:ext uri="{FF2B5EF4-FFF2-40B4-BE49-F238E27FC236}">
                <a16:creationId xmlns:a16="http://schemas.microsoft.com/office/drawing/2014/main" id="{C219DCF3-9781-F61A-7F0F-00A502DFB3CC}"/>
              </a:ext>
            </a:extLst>
          </p:cNvPr>
          <p:cNvGrpSpPr/>
          <p:nvPr/>
        </p:nvGrpSpPr>
        <p:grpSpPr>
          <a:xfrm>
            <a:off x="1706627" y="2761731"/>
            <a:ext cx="7546958" cy="1306305"/>
            <a:chOff x="1706627" y="2761731"/>
            <a:chExt cx="7546958" cy="1306305"/>
          </a:xfrm>
        </p:grpSpPr>
        <p:sp>
          <p:nvSpPr>
            <p:cNvPr id="6" name="吹き出し: 角を丸めた四角形 5">
              <a:extLst>
                <a:ext uri="{FF2B5EF4-FFF2-40B4-BE49-F238E27FC236}">
                  <a16:creationId xmlns:a16="http://schemas.microsoft.com/office/drawing/2014/main" id="{15CDA38C-51BC-DC9C-964C-B103915D6873}"/>
                </a:ext>
              </a:extLst>
            </p:cNvPr>
            <p:cNvSpPr/>
            <p:nvPr/>
          </p:nvSpPr>
          <p:spPr>
            <a:xfrm>
              <a:off x="4393585" y="2761731"/>
              <a:ext cx="4860000" cy="1306305"/>
            </a:xfrm>
            <a:prstGeom prst="wedgeRoundRectCallout">
              <a:avLst>
                <a:gd name="adj1" fmla="val 59936"/>
                <a:gd name="adj2" fmla="val 9506"/>
                <a:gd name="adj3" fmla="val 16667"/>
              </a:avLst>
            </a:prstGeom>
          </p:spPr>
          <p:style>
            <a:lnRef idx="1">
              <a:schemeClr val="accent6"/>
            </a:lnRef>
            <a:fillRef idx="2">
              <a:schemeClr val="accent6"/>
            </a:fillRef>
            <a:effectRef idx="1">
              <a:schemeClr val="accent6"/>
            </a:effectRef>
            <a:fontRef idx="minor">
              <a:schemeClr val="dk1"/>
            </a:fontRef>
          </p:style>
          <p:txBody>
            <a:bodyPr lIns="252000" tIns="36000" bIns="36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家族や個人で対応することにすれば、</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少子高齢化により、</a:t>
              </a:r>
              <a:br>
                <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若い世代がもらえるお金が減る</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という問題もなくなると思う。</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42" name="グループ化 41">
              <a:extLst>
                <a:ext uri="{FF2B5EF4-FFF2-40B4-BE49-F238E27FC236}">
                  <a16:creationId xmlns:a16="http://schemas.microsoft.com/office/drawing/2014/main" id="{0C1BD969-1C63-373C-6AD7-B73C7A08F0EC}"/>
                </a:ext>
              </a:extLst>
            </p:cNvPr>
            <p:cNvGrpSpPr/>
            <p:nvPr/>
          </p:nvGrpSpPr>
          <p:grpSpPr>
            <a:xfrm>
              <a:off x="1706627" y="2765975"/>
              <a:ext cx="2462299" cy="950300"/>
              <a:chOff x="1706627" y="2761731"/>
              <a:chExt cx="2462299" cy="950300"/>
            </a:xfrm>
          </p:grpSpPr>
          <p:sp>
            <p:nvSpPr>
              <p:cNvPr id="39" name="テキスト ボックス 38">
                <a:extLst>
                  <a:ext uri="{FF2B5EF4-FFF2-40B4-BE49-F238E27FC236}">
                    <a16:creationId xmlns:a16="http://schemas.microsoft.com/office/drawing/2014/main" id="{E7351A6E-E3C7-405B-BD6A-7F8B9809137E}"/>
                  </a:ext>
                </a:extLst>
              </p:cNvPr>
              <p:cNvSpPr txBox="1"/>
              <p:nvPr/>
            </p:nvSpPr>
            <p:spPr>
              <a:xfrm>
                <a:off x="1706627" y="2761731"/>
                <a:ext cx="2462299" cy="936104"/>
              </a:xfrm>
              <a:prstGeom prst="roundRect">
                <a:avLst>
                  <a:gd name="adj" fmla="val 0"/>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lIns="144000" tIns="72000" rIns="72000" bIns="72000">
                <a:noAutofit/>
              </a:bodyPr>
              <a:lstStyle/>
              <a:p>
                <a:pPr marL="0" marR="0" lvl="0" indent="0" algn="l" defTabSz="457200" rtl="0" eaLnBrk="1" fontAlgn="auto" latinLnBrk="0" hangingPunct="1">
                  <a:lnSpc>
                    <a:spcPct val="100000"/>
                  </a:lnSpc>
                  <a:spcBef>
                    <a:spcPts val="0"/>
                  </a:spcBef>
                  <a:spcAft>
                    <a:spcPts val="2400"/>
                  </a:spcAft>
                  <a:buClrTx/>
                  <a:buSzTx/>
                  <a:buFontTx/>
                  <a:buNone/>
                  <a:tabLst/>
                  <a:defRPr/>
                </a:pPr>
                <a:endParaRPr kumimoji="0" lang="ja-JP" altLang="en-US" sz="1000" b="1" i="0" u="none" strike="noStrike" kern="120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0" name="テキスト ボックス 39">
                <a:extLst>
                  <a:ext uri="{FF2B5EF4-FFF2-40B4-BE49-F238E27FC236}">
                    <a16:creationId xmlns:a16="http://schemas.microsoft.com/office/drawing/2014/main" id="{6D87DF17-CB2B-16AB-0521-1B6C28F56F9B}"/>
                  </a:ext>
                </a:extLst>
              </p:cNvPr>
              <p:cNvSpPr txBox="1"/>
              <p:nvPr/>
            </p:nvSpPr>
            <p:spPr>
              <a:xfrm>
                <a:off x="2265234" y="2775927"/>
                <a:ext cx="1826515" cy="936104"/>
              </a:xfrm>
              <a:prstGeom prst="rect">
                <a:avLst/>
              </a:prstGeom>
              <a:noFill/>
            </p:spPr>
            <p:txBody>
              <a:bodyPr wrap="square" lIns="144000" tIns="72000" rIns="72000" bIns="72000">
                <a:noAutofit/>
              </a:bodyPr>
              <a:lstStyle/>
              <a:p>
                <a:pPr marL="0" marR="0" lvl="0" indent="0" algn="l" defTabSz="457200" rtl="0" eaLnBrk="1" fontAlgn="auto" latinLnBrk="0" hangingPunct="1">
                  <a:lnSpc>
                    <a:spcPct val="90000"/>
                  </a:lnSpc>
                  <a:spcBef>
                    <a:spcPts val="0"/>
                  </a:spcBef>
                  <a:spcAft>
                    <a:spcPts val="2400"/>
                  </a:spcAft>
                  <a:buClrTx/>
                  <a:buSzTx/>
                  <a:buFontTx/>
                  <a:buNone/>
                  <a:tabLst/>
                  <a:defRPr/>
                </a:pPr>
                <a:r>
                  <a:rPr kumimoji="0" lang="ja-JP" altLang="en-US"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家族や個人が</a:t>
                </a:r>
                <a:br>
                  <a:rPr kumimoji="0" lang="en-US" altLang="ja-JP"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中心に</a:t>
                </a:r>
                <a:br>
                  <a:rPr kumimoji="0" lang="en-US" altLang="ja-JP"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0" lang="ja-JP" altLang="en-US" sz="2000" b="0" i="0" u="none" strike="noStrike" kern="1200" cap="none" spc="0" normalizeH="0" baseline="0" noProof="0" dirty="0">
                    <a:ln w="3175" cmpd="sng">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対応するべき。</a:t>
                </a:r>
                <a:endParaRPr kumimoji="0"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sp>
        <p:nvSpPr>
          <p:cNvPr id="41" name="フローチャート: 結合子 40">
            <a:extLst>
              <a:ext uri="{FF2B5EF4-FFF2-40B4-BE49-F238E27FC236}">
                <a16:creationId xmlns:a16="http://schemas.microsoft.com/office/drawing/2014/main" id="{971E9C82-4BC2-31E2-A972-EA2BDE05B200}"/>
              </a:ext>
            </a:extLst>
          </p:cNvPr>
          <p:cNvSpPr/>
          <p:nvPr/>
        </p:nvSpPr>
        <p:spPr>
          <a:xfrm>
            <a:off x="1805340" y="2849303"/>
            <a:ext cx="540000" cy="540000"/>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B</a:t>
            </a:r>
            <a:endPar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 name="スライド番号プレースホルダー 3">
            <a:extLst>
              <a:ext uri="{FF2B5EF4-FFF2-40B4-BE49-F238E27FC236}">
                <a16:creationId xmlns:a16="http://schemas.microsoft.com/office/drawing/2014/main" id="{933FAED2-8541-B653-27EE-BDFB13A4FEA0}"/>
              </a:ext>
            </a:extLst>
          </p:cNvPr>
          <p:cNvSpPr>
            <a:spLocks noGrp="1"/>
          </p:cNvSpPr>
          <p:nvPr>
            <p:ph type="sldNum" sz="quarter" idx="4"/>
          </p:nvPr>
        </p:nvSpPr>
        <p:spPr/>
        <p:txBody>
          <a:body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3352423402"/>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ffice テーマ">
  <a:themeElements>
    <a:clrScheme name="ウッド調">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2.xml><?xml version="1.0" encoding="utf-8"?>
<a:theme xmlns:a="http://schemas.openxmlformats.org/drawingml/2006/main" name="オーガニック">
  <a:themeElements>
    <a:clrScheme name="ウッド調">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7458CDBDBC956489DE36747AF9BD588" ma:contentTypeVersion="4" ma:contentTypeDescription="新しいドキュメントを作成します。" ma:contentTypeScope="" ma:versionID="27319153d758ec07de66a0128092f47e">
  <xsd:schema xmlns:xsd="http://www.w3.org/2001/XMLSchema" xmlns:xs="http://www.w3.org/2001/XMLSchema" xmlns:p="http://schemas.microsoft.com/office/2006/metadata/properties" xmlns:ns2="2c7516ad-cb84-4523-8fe4-805c2bc0302c" targetNamespace="http://schemas.microsoft.com/office/2006/metadata/properties" ma:root="true" ma:fieldsID="0cae679b6a556de48e0e5358cee43be7" ns2:_="">
    <xsd:import namespace="2c7516ad-cb84-4523-8fe4-805c2bc030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516ad-cb84-4523-8fe4-805c2bc030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8A5265-FFE4-4BC4-9841-7DA888A590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516ad-cb84-4523-8fe4-805c2bc03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CEF1F3-83CB-4ED3-A3F4-8761232B3425}">
  <ds:schemaRefs>
    <ds:schemaRef ds:uri="http://purl.org/dc/dcmitype/"/>
    <ds:schemaRef ds:uri="http://www.w3.org/XML/1998/namespace"/>
    <ds:schemaRef ds:uri="http://purl.org/dc/elements/1.1/"/>
    <ds:schemaRef ds:uri="2c7516ad-cb84-4523-8fe4-805c2bc0302c"/>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6D4CDE8-92CA-4D90-A2A1-0EC09C4082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パワーポイント統一様式_A4横標準v17</Template>
  <TotalTime>8932</TotalTime>
  <Words>1173</Words>
  <Application>Microsoft Office PowerPoint</Application>
  <PresentationFormat>ワイド画面</PresentationFormat>
  <Paragraphs>78</Paragraphs>
  <Slides>10</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10</vt:i4>
      </vt:variant>
    </vt:vector>
  </HeadingPairs>
  <TitlesOfParts>
    <vt:vector size="19" baseType="lpstr">
      <vt:lpstr>UD デジタル 教科書体 N-B</vt:lpstr>
      <vt:lpstr>UD デジタル 教科書体 NK-R</vt:lpstr>
      <vt:lpstr>Meiryo</vt:lpstr>
      <vt:lpstr>游ゴシック</vt:lpstr>
      <vt:lpstr>Arial</vt:lpstr>
      <vt:lpstr>Garamond</vt:lpstr>
      <vt:lpstr>Segoe UI</vt:lpstr>
      <vt:lpstr>Office テーマ</vt:lpstr>
      <vt:lpstr>オーガニック</vt:lpstr>
      <vt:lpstr>映像教材　～これから起こるかもしれない困難なできごとに備えるためには～</vt:lpstr>
      <vt:lpstr>PowerPoint プレゼンテーション</vt:lpstr>
      <vt:lpstr>PowerPoint プレゼンテーション</vt:lpstr>
      <vt:lpstr>PowerPoint プレゼンテーション</vt:lpstr>
      <vt:lpstr>これから起こるかもしれない困難なできごとに備えるためには、どうすればいいでしょうか。</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本資料におけるスライドタイトルの記載部分</dc:title>
  <dc:creator>山﨑 珠美(yamazaki-tamami)</dc:creator>
  <cp:lastModifiedBy>横山 浩紀(yokoyama-hiroki.rd5)</cp:lastModifiedBy>
  <cp:revision>36</cp:revision>
  <cp:lastPrinted>2021-07-20T07:17:32Z</cp:lastPrinted>
  <dcterms:created xsi:type="dcterms:W3CDTF">2024-06-17T00:14:01Z</dcterms:created>
  <dcterms:modified xsi:type="dcterms:W3CDTF">2024-07-24T11:05:41Z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0x01010037458CDBDBC956489DE36747AF9BD588</vt:lpwstr>
  </property>
</Properties>
</file>