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713" r:id="rId5"/>
  </p:sldMasterIdLst>
  <p:notesMasterIdLst>
    <p:notesMasterId r:id="rId10"/>
  </p:notesMasterIdLst>
  <p:handoutMasterIdLst>
    <p:handoutMasterId r:id="rId11"/>
  </p:handoutMasterIdLst>
  <p:sldIdLst>
    <p:sldId id="2147477034" r:id="rId6"/>
    <p:sldId id="2147477062" r:id="rId7"/>
    <p:sldId id="2147477035" r:id="rId8"/>
    <p:sldId id="2147477049" r:id="rId9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8" userDrawn="1">
          <p15:clr>
            <a:srgbClr val="A4A3A4"/>
          </p15:clr>
        </p15:guide>
        <p15:guide id="2" pos="236" userDrawn="1">
          <p15:clr>
            <a:srgbClr val="A4A3A4"/>
          </p15:clr>
        </p15:guide>
        <p15:guide id="3" pos="3958" userDrawn="1">
          <p15:clr>
            <a:srgbClr val="A4A3A4"/>
          </p15:clr>
        </p15:guide>
        <p15:guide id="4" pos="7468" userDrawn="1">
          <p15:clr>
            <a:srgbClr val="A4A3A4"/>
          </p15:clr>
        </p15:guide>
        <p15:guide id="5" pos="3722" userDrawn="1">
          <p15:clr>
            <a:srgbClr val="A4A3A4"/>
          </p15:clr>
        </p15:guide>
        <p15:guide id="6" pos="5612" userDrawn="1">
          <p15:clr>
            <a:srgbClr val="A4A3A4"/>
          </p15:clr>
        </p15:guide>
        <p15:guide id="7" pos="5828" userDrawn="1">
          <p15:clr>
            <a:srgbClr val="A4A3A4"/>
          </p15:clr>
        </p15:guide>
        <p15:guide id="8" pos="1862" userDrawn="1">
          <p15:clr>
            <a:srgbClr val="A4A3A4"/>
          </p15:clr>
        </p15:guide>
        <p15:guide id="9" pos="2087" userDrawn="1">
          <p15:clr>
            <a:srgbClr val="A4A3A4"/>
          </p15:clr>
        </p15:guide>
        <p15:guide id="10" orient="horz" pos="4127" userDrawn="1">
          <p15:clr>
            <a:srgbClr val="A4A3A4"/>
          </p15:clr>
        </p15:guide>
        <p15:guide id="11" pos="2481" userDrawn="1">
          <p15:clr>
            <a:srgbClr val="A4A3A4"/>
          </p15:clr>
        </p15:guide>
        <p15:guide id="12" pos="2718" userDrawn="1">
          <p15:clr>
            <a:srgbClr val="A4A3A4"/>
          </p15:clr>
        </p15:guide>
        <p15:guide id="13" pos="4986" userDrawn="1">
          <p15:clr>
            <a:srgbClr val="A4A3A4"/>
          </p15:clr>
        </p15:guide>
        <p15:guide id="14" pos="5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  <p188:author id="{A37D0A60-8060-6E70-5B00-63217A56FDD3}" name="山﨑 珠美(yamazaki-tamami)" initials="山﨑" userId="S::YTOAY@lansys.mhlw.go.jp::424d15c3-c094-4339-9f4b-77bd34acf7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37E"/>
    <a:srgbClr val="7EC4C1"/>
    <a:srgbClr val="E4E2ED"/>
    <a:srgbClr val="E57F95"/>
    <a:srgbClr val="FDF3B9"/>
    <a:srgbClr val="C9E7E7"/>
    <a:srgbClr val="EBE9F3"/>
    <a:srgbClr val="FEDFE1"/>
    <a:srgbClr val="66BAB7"/>
    <a:srgbClr val="DB4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3" autoAdjust="0"/>
    <p:restoredTop sz="97398" autoAdjust="0"/>
  </p:normalViewPr>
  <p:slideViewPr>
    <p:cSldViewPr>
      <p:cViewPr varScale="1">
        <p:scale>
          <a:sx n="155" d="100"/>
          <a:sy n="155" d="100"/>
        </p:scale>
        <p:origin x="1076" y="100"/>
      </p:cViewPr>
      <p:guideLst>
        <p:guide orient="horz" pos="1228"/>
        <p:guide pos="236"/>
        <p:guide pos="3958"/>
        <p:guide pos="7468"/>
        <p:guide pos="3722"/>
        <p:guide pos="5612"/>
        <p:guide pos="5828"/>
        <p:guide pos="1862"/>
        <p:guide pos="2087"/>
        <p:guide orient="horz" pos="4127"/>
        <p:guide pos="2481"/>
        <p:guide pos="2718"/>
        <p:guide pos="4986"/>
        <p:guide pos="5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2024/7/17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2024/7/17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257175" y="33338"/>
            <a:ext cx="10453688" cy="5881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47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257175" y="33338"/>
            <a:ext cx="10453688" cy="5881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70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257175" y="33338"/>
            <a:ext cx="10453688" cy="5881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0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3477" cy="648000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7408985" y="1"/>
            <a:ext cx="4795951" cy="64800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6480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3" y="1879526"/>
            <a:ext cx="11305634" cy="4449838"/>
          </a:xfrm>
        </p:spPr>
        <p:txBody>
          <a:bodyPr>
            <a:normAutofit/>
          </a:bodyPr>
          <a:lstStyle>
            <a:lvl1pPr>
              <a:defRPr sz="1477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477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 sz="1477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 sz="1477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 sz="1477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77" b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20688"/>
            <a:ext cx="12193477" cy="59243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600" kern="900" spc="85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2215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562722">
              <a:spcAft>
                <a:spcPts val="1231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4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216918" rIns="401951" bIns="216918" rtlCol="0" anchor="ctr"/>
          <a:lstStyle/>
          <a:p>
            <a:pPr>
              <a:lnSpc>
                <a:spcPct val="130000"/>
              </a:lnSpc>
              <a:spcAft>
                <a:spcPts val="1340"/>
              </a:spcAft>
            </a:pPr>
            <a:endParaRPr kumimoji="1" lang="ja-JP" altLang="en-US" sz="1477" kern="900" spc="85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7" y="1915663"/>
            <a:ext cx="5425203" cy="3484031"/>
          </a:xfrm>
        </p:spPr>
        <p:txBody>
          <a:bodyPr wrap="none" anchor="ctr">
            <a:spAutoFit/>
          </a:bodyPr>
          <a:lstStyle>
            <a:lvl1pPr>
              <a:defRPr lang="ja-JP" altLang="en-US" sz="2462" spc="335" smtClean="0"/>
            </a:lvl1pPr>
            <a:lvl2pPr>
              <a:defRPr lang="ja-JP" altLang="en-US" sz="2215" smtClean="0">
                <a:latin typeface="+mn-lt"/>
                <a:ea typeface="+mn-ea"/>
              </a:defRPr>
            </a:lvl2pPr>
            <a:lvl3pPr>
              <a:defRPr lang="ja-JP" altLang="en-US" sz="2215" smtClean="0">
                <a:latin typeface="+mn-lt"/>
                <a:ea typeface="+mn-ea"/>
              </a:defRPr>
            </a:lvl3pPr>
            <a:lvl4pPr>
              <a:defRPr lang="ja-JP" altLang="en-US" sz="2215" smtClean="0">
                <a:latin typeface="+mn-lt"/>
                <a:ea typeface="+mn-ea"/>
              </a:defRPr>
            </a:lvl4pPr>
            <a:lvl5pPr>
              <a:defRPr lang="ja-JP" altLang="en-US" sz="2215">
                <a:latin typeface="+mn-lt"/>
                <a:ea typeface="+mn-ea"/>
              </a:defRPr>
            </a:lvl5pPr>
          </a:lstStyle>
          <a:p>
            <a:pPr marL="422041" lvl="0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422041" lvl="1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422041" lvl="2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422041" lvl="3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422041" lvl="4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1"/>
            <a:ext cx="144816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4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216918" rIns="401951" bIns="216918" rtlCol="0" anchor="ctr"/>
          <a:lstStyle/>
          <a:p>
            <a:pPr>
              <a:lnSpc>
                <a:spcPct val="130000"/>
              </a:lnSpc>
              <a:spcAft>
                <a:spcPts val="1340"/>
              </a:spcAft>
            </a:pPr>
            <a:endParaRPr kumimoji="1" lang="ja-JP" altLang="en-US" sz="1477" kern="900" spc="85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7" y="1915663"/>
            <a:ext cx="5425203" cy="3484031"/>
          </a:xfrm>
        </p:spPr>
        <p:txBody>
          <a:bodyPr wrap="none" anchor="ctr">
            <a:spAutoFit/>
          </a:bodyPr>
          <a:lstStyle>
            <a:lvl1pPr>
              <a:defRPr lang="ja-JP" altLang="en-US" sz="2462" spc="335" smtClean="0"/>
            </a:lvl1pPr>
            <a:lvl2pPr>
              <a:defRPr lang="ja-JP" altLang="en-US" sz="2215" smtClean="0">
                <a:latin typeface="+mn-lt"/>
                <a:ea typeface="+mn-ea"/>
              </a:defRPr>
            </a:lvl2pPr>
            <a:lvl3pPr>
              <a:defRPr lang="ja-JP" altLang="en-US" sz="2215" smtClean="0">
                <a:latin typeface="+mn-lt"/>
                <a:ea typeface="+mn-ea"/>
              </a:defRPr>
            </a:lvl3pPr>
            <a:lvl4pPr>
              <a:defRPr lang="ja-JP" altLang="en-US" sz="2215" smtClean="0">
                <a:latin typeface="+mn-lt"/>
                <a:ea typeface="+mn-ea"/>
              </a:defRPr>
            </a:lvl4pPr>
            <a:lvl5pPr>
              <a:defRPr lang="ja-JP" altLang="en-US" sz="2215">
                <a:latin typeface="+mn-lt"/>
                <a:ea typeface="+mn-ea"/>
              </a:defRPr>
            </a:lvl5pPr>
          </a:lstStyle>
          <a:p>
            <a:pPr marL="422041" lvl="0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422041" lvl="1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422041" lvl="2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422041" lvl="3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422041" lvl="4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1"/>
            <a:ext cx="144816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453336"/>
            <a:ext cx="551167" cy="279400"/>
          </a:xfrm>
        </p:spPr>
        <p:txBody>
          <a:bodyPr/>
          <a:lstStyle>
            <a:lvl1pPr>
              <a:defRPr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3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61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7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18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01975" y="6453336"/>
            <a:ext cx="542697" cy="279400"/>
          </a:xfrm>
        </p:spPr>
        <p:txBody>
          <a:bodyPr/>
          <a:lstStyle>
            <a:lvl1pPr>
              <a:defRPr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2351" y="213285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5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63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93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-12936" y="-1690"/>
            <a:ext cx="12193477" cy="550370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252000" rIns="360000" bIns="7200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396049" y="11944"/>
            <a:ext cx="4795951" cy="55037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981"/>
            <a:ext cx="12192000" cy="617661"/>
          </a:xfrm>
        </p:spPr>
        <p:txBody>
          <a:bodyPr tIns="324000" rIns="288000" bIns="72000"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551317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77" b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738" y="548680"/>
            <a:ext cx="12193477" cy="407466"/>
          </a:xfr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 bIns="72000" rtlCol="0" anchor="t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ja-JP" altLang="en-US" sz="1600" kern="900" spc="85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2215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562722">
              <a:spcAft>
                <a:spcPts val="1231"/>
              </a:spcAft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1B511E-7CA6-6B37-7DF3-19D62CF49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83" y="1879526"/>
            <a:ext cx="11305634" cy="4449838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 marL="222744" indent="0">
              <a:buNone/>
              <a:defRPr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 marL="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 marL="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 marL="0" indent="-18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0235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9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8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96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64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33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0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3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24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24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48" y="6525344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00" b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4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2048" y="6552000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00" b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3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7408986" y="3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3" y="1879526"/>
            <a:ext cx="11305634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61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3"/>
            <a:ext cx="12193477" cy="490867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92339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6" y="3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7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61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3"/>
            <a:ext cx="12193477" cy="490867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584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3" y="1879526"/>
            <a:ext cx="11305634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9021" y="6536161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6" y="3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7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3"/>
            <a:ext cx="12193477" cy="490867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3" y="6534000"/>
            <a:ext cx="2498639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0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61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6" y="3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7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3"/>
            <a:ext cx="12193477" cy="490867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3" y="6534000"/>
            <a:ext cx="2498639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9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61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3" y="6534000"/>
            <a:ext cx="2498639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01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調整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42AB819-EED4-A946-82DE-13861620C8BA}"/>
              </a:ext>
            </a:extLst>
          </p:cNvPr>
          <p:cNvSpPr/>
          <p:nvPr/>
        </p:nvSpPr>
        <p:spPr>
          <a:xfrm>
            <a:off x="0" y="0"/>
            <a:ext cx="443077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60C0383-7E27-CC41-BDF1-C49E8091F6E1}"/>
              </a:ext>
            </a:extLst>
          </p:cNvPr>
          <p:cNvSpPr/>
          <p:nvPr/>
        </p:nvSpPr>
        <p:spPr>
          <a:xfrm>
            <a:off x="8818819" y="0"/>
            <a:ext cx="410512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B4AEF06-A638-9B41-AE70-D8C99ADA08F1}"/>
              </a:ext>
            </a:extLst>
          </p:cNvPr>
          <p:cNvSpPr/>
          <p:nvPr/>
        </p:nvSpPr>
        <p:spPr>
          <a:xfrm>
            <a:off x="5873446" y="0"/>
            <a:ext cx="443077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9872FEA-3D6E-E242-8DFD-C32CC74DF272}"/>
              </a:ext>
            </a:extLst>
          </p:cNvPr>
          <p:cNvSpPr/>
          <p:nvPr/>
        </p:nvSpPr>
        <p:spPr>
          <a:xfrm>
            <a:off x="11748923" y="44998"/>
            <a:ext cx="443077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98D6E89-891D-F245-B6F3-D7580D40D66F}"/>
              </a:ext>
            </a:extLst>
          </p:cNvPr>
          <p:cNvSpPr/>
          <p:nvPr/>
        </p:nvSpPr>
        <p:spPr>
          <a:xfrm>
            <a:off x="2928077" y="0"/>
            <a:ext cx="410512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785A7A5-3C92-6141-8CC3-A3BC67C02BA0}"/>
              </a:ext>
            </a:extLst>
          </p:cNvPr>
          <p:cNvSpPr/>
          <p:nvPr userDrawn="1"/>
        </p:nvSpPr>
        <p:spPr>
          <a:xfrm>
            <a:off x="-17297" y="3"/>
            <a:ext cx="12192000" cy="827999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04A1B9-5E8B-8F4C-A437-13CE56CB2868}"/>
              </a:ext>
            </a:extLst>
          </p:cNvPr>
          <p:cNvSpPr/>
          <p:nvPr/>
        </p:nvSpPr>
        <p:spPr>
          <a:xfrm>
            <a:off x="-17297" y="6531709"/>
            <a:ext cx="12192213" cy="360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3251D04-7828-CA45-A01C-E88E90EAFFCF}"/>
              </a:ext>
            </a:extLst>
          </p:cNvPr>
          <p:cNvSpPr/>
          <p:nvPr/>
        </p:nvSpPr>
        <p:spPr>
          <a:xfrm>
            <a:off x="-17297" y="1552941"/>
            <a:ext cx="12192213" cy="326585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7B071EB-FA6A-1645-AD95-27B80DF07B86}"/>
              </a:ext>
            </a:extLst>
          </p:cNvPr>
          <p:cNvSpPr/>
          <p:nvPr/>
        </p:nvSpPr>
        <p:spPr>
          <a:xfrm>
            <a:off x="3909868" y="0"/>
            <a:ext cx="410512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632FA1A-CC74-9547-B2EF-18A9F394F4CB}"/>
              </a:ext>
            </a:extLst>
          </p:cNvPr>
          <p:cNvSpPr/>
          <p:nvPr/>
        </p:nvSpPr>
        <p:spPr>
          <a:xfrm>
            <a:off x="7837030" y="0"/>
            <a:ext cx="410512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19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FF220FC-A34D-BF48-8CED-54629815E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61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6" y="3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7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8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3"/>
            <a:ext cx="12193477" cy="490867"/>
          </a:xfrm>
          <a:solidFill>
            <a:srgbClr val="EDEE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9924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12192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5126892" y="3886200"/>
            <a:ext cx="7065108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22129" y="0"/>
            <a:ext cx="12214129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7270" y="5945340"/>
            <a:ext cx="4817076" cy="261610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8907465" y="2838999"/>
            <a:ext cx="2819696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946" y="4878179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42" y="6469299"/>
            <a:ext cx="4625200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3"/>
            <a:ext cx="12180937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1357" y="3901925"/>
            <a:ext cx="12214713" cy="353943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6940064" y="6379736"/>
            <a:ext cx="4740146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1137" y="317904"/>
            <a:ext cx="494475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1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907323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8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918678" y="3030"/>
            <a:ext cx="9284677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7323" y="4042659"/>
            <a:ext cx="9273612" cy="338554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8907465" y="2838999"/>
            <a:ext cx="2819696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7798" y="6379368"/>
            <a:ext cx="4625200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323" y="1447803"/>
            <a:ext cx="9273612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050200" y="1560156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pic>
        <p:nvPicPr>
          <p:cNvPr id="3" name="図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3"/>
            <a:ext cx="1448160" cy="10059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846" y="6469299"/>
            <a:ext cx="4689637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61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5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907323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6" y="2488126"/>
            <a:ext cx="4079386" cy="233910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050200" y="1560156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8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3"/>
            <a:ext cx="144816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907323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8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5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050200" y="1560156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6" y="2488126"/>
            <a:ext cx="4079386" cy="233910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3"/>
            <a:ext cx="144816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83" y="1879526"/>
            <a:ext cx="11305634" cy="4449838"/>
          </a:xfrm>
        </p:spPr>
        <p:txBody>
          <a:bodyPr>
            <a:normAutofit/>
          </a:bodyPr>
          <a:lstStyle>
            <a:lvl1pPr>
              <a:defRPr sz="1477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9020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7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5" y="1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12193477" cy="59243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600" kern="900" spc="85" smtClean="0">
                <a:solidFill>
                  <a:schemeClr val="tx1"/>
                </a:solidFill>
              </a:defRPr>
            </a:lvl1pPr>
            <a:lvl2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2215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562722">
              <a:spcAft>
                <a:spcPts val="1231"/>
              </a:spcAft>
            </a:pPr>
            <a:r>
              <a:rPr kumimoji="1" lang="ja-JP" altLang="en-US"/>
              <a:t>マスター テキストの書式設定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3" y="6534000"/>
            <a:ext cx="2498639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2907323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8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5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6" y="2488126"/>
            <a:ext cx="4079386" cy="233910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050200" y="1560156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800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3"/>
            <a:ext cx="144816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4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30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6" y="3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7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61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0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7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347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7408985" y="1"/>
            <a:ext cx="4795951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2049" y="42703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12193477" cy="59243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600" kern="900" spc="85" smtClean="0">
                <a:solidFill>
                  <a:schemeClr val="tx1"/>
                </a:solidFill>
              </a:defRPr>
            </a:lvl1pPr>
            <a:lvl2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2215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2215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562722">
              <a:spcAft>
                <a:spcPts val="1231"/>
              </a:spcAft>
            </a:pPr>
            <a:r>
              <a:rPr kumimoji="1" lang="ja-JP" altLang="en-US"/>
              <a:t>マスター テキストの書式設定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3" y="6534000"/>
            <a:ext cx="2498639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695" y="6536159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7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183" y="6534000"/>
            <a:ext cx="2498639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12192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5126892" y="3886200"/>
            <a:ext cx="7065108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22129" y="0"/>
            <a:ext cx="12214129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216918" rIns="401951" bIns="216918" rtlCol="0" anchor="ctr"/>
          <a:lstStyle/>
          <a:p>
            <a:pPr>
              <a:lnSpc>
                <a:spcPct val="130000"/>
              </a:lnSpc>
              <a:spcAft>
                <a:spcPts val="1340"/>
              </a:spcAft>
            </a:pPr>
            <a:endParaRPr kumimoji="1" lang="ja-JP" altLang="en-US" sz="1477" kern="900" spc="85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7269" y="5812548"/>
            <a:ext cx="4817076" cy="394403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92"/>
              </a:spcAft>
              <a:buNone/>
              <a:defRPr lang="ja-JP" altLang="en-US" sz="2092" spc="185" smtClean="0">
                <a:solidFill>
                  <a:schemeClr val="bg1"/>
                </a:solidFill>
              </a:defRPr>
            </a:lvl1pPr>
            <a:lvl2pPr marL="281361" indent="0">
              <a:spcAft>
                <a:spcPts val="492"/>
              </a:spcAft>
              <a:buNone/>
              <a:defRPr lang="ja-JP" altLang="en-US" sz="2215" smtClean="0">
                <a:latin typeface="+mn-lt"/>
                <a:ea typeface="+mn-ea"/>
              </a:defRPr>
            </a:lvl2pPr>
            <a:lvl3pPr marL="844083" indent="0">
              <a:spcAft>
                <a:spcPts val="492"/>
              </a:spcAft>
              <a:buNone/>
              <a:defRPr lang="ja-JP" altLang="en-US" sz="2215" smtClean="0">
                <a:latin typeface="+mn-lt"/>
                <a:ea typeface="+mn-ea"/>
              </a:defRPr>
            </a:lvl3pPr>
            <a:lvl4pPr marL="1406804" indent="0">
              <a:spcAft>
                <a:spcPts val="492"/>
              </a:spcAft>
              <a:buNone/>
              <a:defRPr lang="ja-JP" altLang="en-US" sz="2215" smtClean="0">
                <a:latin typeface="+mn-lt"/>
                <a:ea typeface="+mn-ea"/>
              </a:defRPr>
            </a:lvl4pPr>
            <a:lvl5pPr marL="1969526" indent="0">
              <a:spcAft>
                <a:spcPts val="492"/>
              </a:spcAft>
              <a:buNone/>
              <a:defRPr lang="ja-JP" altLang="en-US" sz="2215">
                <a:latin typeface="+mn-lt"/>
                <a:ea typeface="+mn-ea"/>
              </a:defRPr>
            </a:lvl5pPr>
          </a:lstStyle>
          <a:p>
            <a:pPr marL="0" lvl="0" defTabSz="562722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8907464" y="2838997"/>
            <a:ext cx="2819696" cy="318273"/>
          </a:xfrm>
          <a:prstGeom prst="rect">
            <a:avLst/>
          </a:prstGeom>
          <a:noFill/>
          <a:ln>
            <a:noFill/>
          </a:ln>
        </p:spPr>
        <p:txBody>
          <a:bodyPr wrap="none" lIns="130150" tIns="0" rIns="130150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723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72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723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72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723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72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16946" y="4878177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41" y="6469297"/>
            <a:ext cx="4625200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1"/>
            <a:ext cx="12180935" cy="1904457"/>
          </a:xfrm>
        </p:spPr>
        <p:txBody>
          <a:bodyPr lIns="288000" tIns="180000" rIns="360000" bIns="72000" anchor="b"/>
          <a:lstStyle>
            <a:lvl1pPr>
              <a:defRPr sz="2954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1356" y="3901925"/>
            <a:ext cx="12214711" cy="486736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2092" spc="185" smtClean="0">
                <a:solidFill>
                  <a:schemeClr val="bg1"/>
                </a:solidFill>
              </a:defRPr>
            </a:lvl1pPr>
            <a:lvl2pPr marL="281361" indent="0">
              <a:buNone/>
              <a:defRPr lang="ja-JP" altLang="en-US" sz="2092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844083" indent="0">
              <a:buNone/>
              <a:defRPr lang="ja-JP" altLang="en-US" sz="2092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406804" indent="0">
              <a:buNone/>
              <a:defRPr lang="ja-JP" altLang="en-US" sz="2092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969526" indent="0">
              <a:buNone/>
              <a:defRPr lang="ja-JP" altLang="en-US" sz="2092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562722"/>
            <a:r>
              <a:rPr kumimoji="1" lang="ja-JP" altLang="en-US"/>
              <a:t>マスター テキストの書式設定</a:t>
            </a:r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6940062" y="6379734"/>
            <a:ext cx="4740146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1136" y="317902"/>
            <a:ext cx="494475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918678" y="3028"/>
            <a:ext cx="9284677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462" tIns="216918" rIns="401951" bIns="216918" rtlCol="0" anchor="ctr"/>
          <a:lstStyle/>
          <a:p>
            <a:pPr>
              <a:lnSpc>
                <a:spcPct val="130000"/>
              </a:lnSpc>
              <a:spcAft>
                <a:spcPts val="1340"/>
              </a:spcAft>
            </a:pPr>
            <a:endParaRPr kumimoji="1" lang="ja-JP" altLang="en-US" sz="1477" kern="900" spc="85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7323" y="4042659"/>
            <a:ext cx="9273612" cy="463588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92"/>
              </a:spcAft>
              <a:buNone/>
              <a:defRPr lang="ja-JP" altLang="en-US" sz="1969" spc="185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 marL="281361" indent="0">
              <a:spcAft>
                <a:spcPts val="492"/>
              </a:spcAft>
              <a:buNone/>
              <a:defRPr lang="ja-JP" altLang="en-US" sz="1969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844083" indent="0">
              <a:spcAft>
                <a:spcPts val="492"/>
              </a:spcAft>
              <a:buNone/>
              <a:defRPr lang="ja-JP" altLang="en-US" sz="1969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406804" indent="0">
              <a:spcAft>
                <a:spcPts val="492"/>
              </a:spcAft>
              <a:buNone/>
              <a:defRPr lang="ja-JP" altLang="en-US" sz="1969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969526" indent="0">
              <a:spcAft>
                <a:spcPts val="492"/>
              </a:spcAft>
              <a:buNone/>
              <a:defRPr lang="ja-JP" altLang="en-US" sz="1969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562722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8907464" y="2838997"/>
            <a:ext cx="2819696" cy="318273"/>
          </a:xfrm>
          <a:prstGeom prst="rect">
            <a:avLst/>
          </a:prstGeom>
          <a:noFill/>
          <a:ln>
            <a:noFill/>
          </a:ln>
        </p:spPr>
        <p:txBody>
          <a:bodyPr wrap="none" lIns="130150" tIns="0" rIns="130150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723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72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723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72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723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723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7798" y="6379366"/>
            <a:ext cx="4625200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323" y="1447801"/>
            <a:ext cx="9273612" cy="2304191"/>
          </a:xfrm>
        </p:spPr>
        <p:txBody>
          <a:bodyPr lIns="288000" tIns="180000" rIns="360000" bIns="72000" anchor="b"/>
          <a:lstStyle>
            <a:lvl1pPr>
              <a:defRPr sz="2954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</p:grpSp>
      <p:pic>
        <p:nvPicPr>
          <p:cNvPr id="3" name="図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1"/>
            <a:ext cx="1448160" cy="10059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846" y="6469297"/>
            <a:ext cx="4689637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907324" y="0"/>
            <a:ext cx="9284676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216918" rIns="401951" bIns="216918" rtlCol="0" anchor="ctr"/>
          <a:lstStyle/>
          <a:p>
            <a:pPr>
              <a:lnSpc>
                <a:spcPct val="130000"/>
              </a:lnSpc>
              <a:spcAft>
                <a:spcPts val="1340"/>
              </a:spcAft>
            </a:pPr>
            <a:endParaRPr kumimoji="1" lang="ja-JP" altLang="en-US" sz="1477" kern="900" spc="85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8"/>
            <a:ext cx="2907323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2417" y="1915663"/>
            <a:ext cx="5425203" cy="3484031"/>
          </a:xfrm>
        </p:spPr>
        <p:txBody>
          <a:bodyPr wrap="none" anchor="ctr">
            <a:spAutoFit/>
          </a:bodyPr>
          <a:lstStyle>
            <a:lvl1pPr>
              <a:defRPr lang="ja-JP" altLang="en-US" sz="2462" spc="335" smtClean="0"/>
            </a:lvl1pPr>
            <a:lvl2pPr>
              <a:defRPr lang="ja-JP" altLang="en-US" sz="2215" smtClean="0">
                <a:latin typeface="+mn-lt"/>
                <a:ea typeface="+mn-ea"/>
              </a:defRPr>
            </a:lvl2pPr>
            <a:lvl3pPr>
              <a:defRPr lang="ja-JP" altLang="en-US" sz="2215" smtClean="0">
                <a:latin typeface="+mn-lt"/>
                <a:ea typeface="+mn-ea"/>
              </a:defRPr>
            </a:lvl3pPr>
            <a:lvl4pPr>
              <a:defRPr lang="ja-JP" altLang="en-US" sz="2215" smtClean="0">
                <a:latin typeface="+mn-lt"/>
                <a:ea typeface="+mn-ea"/>
              </a:defRPr>
            </a:lvl4pPr>
            <a:lvl5pPr>
              <a:defRPr lang="ja-JP" altLang="en-US" sz="2215">
                <a:latin typeface="+mn-lt"/>
                <a:ea typeface="+mn-ea"/>
              </a:defRPr>
            </a:lvl5pPr>
          </a:lstStyle>
          <a:p>
            <a:pPr marL="422041" lvl="0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422041" lvl="1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422041" lvl="2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422041" lvl="3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422041" lvl="4" indent="-422041" defTabSz="562722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050200" y="1560154"/>
            <a:ext cx="2819400" cy="156292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15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407319" y="3543360"/>
            <a:ext cx="3721963" cy="2907321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077" tIns="401951" rIns="401951" bIns="160780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2233" b="1" spc="335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802" y="5715001"/>
            <a:ext cx="1448160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562722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077" y="1879525"/>
            <a:ext cx="11305634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2049" y="42703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77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3820" y="6551317"/>
            <a:ext cx="4625200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8">
                <a:solidFill>
                  <a:schemeClr val="bg2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4000" y="6552000"/>
            <a:ext cx="776016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477" b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10" r:id="rId4"/>
    <p:sldLayoutId id="2147483711" r:id="rId5"/>
    <p:sldLayoutId id="2147483712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kumimoji="1" lang="en-US" altLang="en-US" sz="2233" b="1" i="0" kern="1200" spc="335" dirty="0">
          <a:solidFill>
            <a:schemeClr val="bg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</p:titleStyle>
    <p:bodyStyle>
      <a:lvl1pPr marL="222744" indent="-222744" algn="l" defTabSz="1125444" rtl="0" eaLnBrk="1" latinLnBrk="0" hangingPunct="1">
        <a:lnSpc>
          <a:spcPct val="130000"/>
        </a:lnSpc>
        <a:spcBef>
          <a:spcPts val="1231"/>
        </a:spcBef>
        <a:spcAft>
          <a:spcPts val="985"/>
        </a:spcAft>
        <a:buClr>
          <a:schemeClr val="tx2"/>
        </a:buClr>
        <a:buFont typeface="Arial" panose="020B0604020202020204" pitchFamily="34" charset="0"/>
        <a:buChar char="•"/>
        <a:defRPr kumimoji="1" sz="1723" b="0" i="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439627" indent="-216883" algn="l" defTabSz="1125444" rtl="0" eaLnBrk="1" latinLnBrk="0" hangingPunct="1">
        <a:lnSpc>
          <a:spcPct val="130000"/>
        </a:lnSpc>
        <a:spcBef>
          <a:spcPts val="615"/>
        </a:spcBef>
        <a:spcAft>
          <a:spcPts val="985"/>
        </a:spcAft>
        <a:buClr>
          <a:schemeClr val="tx2"/>
        </a:buClr>
        <a:buFont typeface="Arial" panose="020B0604020202020204" pitchFamily="34" charset="0"/>
        <a:buChar char="•"/>
        <a:defRPr kumimoji="1" sz="1723" b="0" i="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71789" indent="-222744" algn="l" defTabSz="1125444" rtl="0" eaLnBrk="1" latinLnBrk="0" hangingPunct="1">
        <a:lnSpc>
          <a:spcPct val="130000"/>
        </a:lnSpc>
        <a:spcBef>
          <a:spcPts val="615"/>
        </a:spcBef>
        <a:spcAft>
          <a:spcPts val="985"/>
        </a:spcAft>
        <a:buClr>
          <a:schemeClr val="tx2"/>
        </a:buClr>
        <a:buFont typeface="Arial" panose="020B0604020202020204" pitchFamily="34" charset="0"/>
        <a:buChar char="•"/>
        <a:defRPr kumimoji="1" sz="1723" b="0" i="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994533" indent="-222744" algn="l" defTabSz="1125444" rtl="0" eaLnBrk="1" latinLnBrk="0" hangingPunct="1">
        <a:lnSpc>
          <a:spcPct val="130000"/>
        </a:lnSpc>
        <a:spcBef>
          <a:spcPts val="615"/>
        </a:spcBef>
        <a:spcAft>
          <a:spcPts val="985"/>
        </a:spcAft>
        <a:buClr>
          <a:schemeClr val="tx2"/>
        </a:buClr>
        <a:buFont typeface="Arial" panose="020B0604020202020204" pitchFamily="34" charset="0"/>
        <a:buChar char="•"/>
        <a:defRPr kumimoji="1" sz="1723" b="0" i="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211415" indent="-216883" algn="l" defTabSz="1125444" rtl="0" eaLnBrk="1" latinLnBrk="0" hangingPunct="1">
        <a:lnSpc>
          <a:spcPct val="130000"/>
        </a:lnSpc>
        <a:spcBef>
          <a:spcPts val="615"/>
        </a:spcBef>
        <a:spcAft>
          <a:spcPts val="985"/>
        </a:spcAft>
        <a:buClr>
          <a:schemeClr val="tx2"/>
        </a:buClr>
        <a:buFont typeface="Arial" panose="020B0604020202020204" pitchFamily="34" charset="0"/>
        <a:buChar char="•"/>
        <a:defRPr kumimoji="1" sz="1723" b="0" i="0" kern="1200">
          <a:solidFill>
            <a:schemeClr val="tx1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1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DFE80F4-F7D0-96BA-A6A7-873097BB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908720"/>
            <a:ext cx="6984776" cy="1295736"/>
          </a:xfrm>
        </p:spPr>
        <p:txBody>
          <a:bodyPr>
            <a:noAutofit/>
          </a:bodyPr>
          <a:lstStyle/>
          <a:p>
            <a:pPr algn="l"/>
            <a:r>
              <a:rPr lang="ja-JP" altLang="en-US" sz="2800" b="1" dirty="0">
                <a:solidFill>
                  <a:schemeClr val="accent4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これから起こるかもしれない困難なできごとに備えるためには、どうすればいいでしょうか。</a:t>
            </a:r>
            <a:endParaRPr lang="ja-JP" altLang="en-US" sz="3200" b="1" dirty="0">
              <a:solidFill>
                <a:schemeClr val="accent4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9A002361-E6CB-3588-79D2-3E5B5B4CC205}"/>
              </a:ext>
            </a:extLst>
          </p:cNvPr>
          <p:cNvSpPr/>
          <p:nvPr/>
        </p:nvSpPr>
        <p:spPr>
          <a:xfrm>
            <a:off x="2891704" y="3666193"/>
            <a:ext cx="540000" cy="5400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B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997EAE5B-7B1A-520D-F0D9-E0A011057CED}"/>
              </a:ext>
            </a:extLst>
          </p:cNvPr>
          <p:cNvSpPr txBox="1">
            <a:spLocks/>
          </p:cNvSpPr>
          <p:nvPr/>
        </p:nvSpPr>
        <p:spPr>
          <a:xfrm>
            <a:off x="3575720" y="3666193"/>
            <a:ext cx="7992888" cy="1438068"/>
          </a:xfrm>
          <a:prstGeom prst="rect">
            <a:avLst/>
          </a:prstGeom>
        </p:spPr>
        <p:txBody>
          <a:bodyPr vert="horz" lIns="144000" tIns="72000" rIns="72000" bIns="72000" rtlCol="0" anchor="ctr">
            <a:spAutoFit/>
          </a:bodyPr>
          <a:lstStyle>
            <a:lvl1pPr marL="0" indent="0" algn="l" defTabSz="457200" rtl="0" eaLnBrk="1" latinLnBrk="0" hangingPunct="1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800" b="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0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家族の間で助け合ったり、</a:t>
            </a:r>
            <a:br>
              <a:rPr kumimoji="1" lang="en-US" altLang="ja-JP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個人で努力したりするなど、</a:t>
            </a:r>
            <a:br>
              <a:rPr kumimoji="1" lang="en-US" altLang="ja-JP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家族や個人が中心に対応するべき。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3992A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D2BEDA70-E44F-0178-C646-338A1C7C5438}"/>
              </a:ext>
            </a:extLst>
          </p:cNvPr>
          <p:cNvSpPr/>
          <p:nvPr/>
        </p:nvSpPr>
        <p:spPr>
          <a:xfrm>
            <a:off x="2891704" y="5395743"/>
            <a:ext cx="540000" cy="5400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C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54D5E97A-7C64-B0F6-9C31-A81E0B6D16DD}"/>
              </a:ext>
            </a:extLst>
          </p:cNvPr>
          <p:cNvSpPr txBox="1">
            <a:spLocks/>
          </p:cNvSpPr>
          <p:nvPr/>
        </p:nvSpPr>
        <p:spPr>
          <a:xfrm>
            <a:off x="3575720" y="5395743"/>
            <a:ext cx="7992888" cy="576293"/>
          </a:xfrm>
          <a:prstGeom prst="rect">
            <a:avLst/>
          </a:prstGeom>
        </p:spPr>
        <p:txBody>
          <a:bodyPr vert="horz" lIns="144000" tIns="72000" rIns="72000" bIns="72000" rtlCol="0" anchor="ctr">
            <a:spAutoFit/>
          </a:bodyPr>
          <a:lstStyle>
            <a:lvl1pPr marL="0" indent="0" algn="l" defTabSz="457200" rtl="0" eaLnBrk="1" latinLnBrk="0" hangingPunct="1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800" b="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0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A</a:t>
            </a:r>
            <a:r>
              <a:rPr kumimoji="1" lang="ja-JP" alt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でも</a:t>
            </a:r>
            <a:r>
              <a:rPr kumimoji="1" lang="en-US" altLang="ja-JP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B</a:t>
            </a:r>
            <a:r>
              <a:rPr kumimoji="1" lang="ja-JP" alt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でもどちらでもない。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3992A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3673E419-21B8-C4CE-8EC4-AAB947EF4E9A}"/>
              </a:ext>
            </a:extLst>
          </p:cNvPr>
          <p:cNvSpPr/>
          <p:nvPr/>
        </p:nvSpPr>
        <p:spPr>
          <a:xfrm>
            <a:off x="2891704" y="2367531"/>
            <a:ext cx="540000" cy="5400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A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8C7BB7-7F19-2929-481F-C88F066FD8EF}"/>
              </a:ext>
            </a:extLst>
          </p:cNvPr>
          <p:cNvSpPr txBox="1"/>
          <p:nvPr/>
        </p:nvSpPr>
        <p:spPr>
          <a:xfrm>
            <a:off x="3575720" y="2367531"/>
            <a:ext cx="6657511" cy="1007181"/>
          </a:xfrm>
          <a:prstGeom prst="rect">
            <a:avLst/>
          </a:prstGeom>
          <a:noFill/>
        </p:spPr>
        <p:txBody>
          <a:bodyPr wrap="square" lIns="144000" tIns="72000" rIns="72000" b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みんなで税金や社会保険料を支払うことで、</a:t>
            </a:r>
            <a:br>
              <a:rPr kumimoji="0" lang="en-US" altLang="ja-JP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</a:br>
            <a:r>
              <a:rPr kumimoji="0" lang="ja-JP" alt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政府が中心に対応するべき。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2692A4-174C-060F-532B-BECC1CA0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2385CA84-B05C-D73C-CE86-A198CD75DE52}"/>
              </a:ext>
            </a:extLst>
          </p:cNvPr>
          <p:cNvSpPr txBox="1">
            <a:spLocks/>
          </p:cNvSpPr>
          <p:nvPr/>
        </p:nvSpPr>
        <p:spPr>
          <a:xfrm>
            <a:off x="592972" y="1401439"/>
            <a:ext cx="9997943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72000" bIns="7200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　　　　）　Ａ　 </a:t>
            </a:r>
            <a:r>
              <a:rPr lang="ja-JP" altLang="en-US" sz="1800" dirty="0">
                <a:ln w="3175" cmpd="sng">
                  <a:noFill/>
                </a:ln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みんなで税金や社会保険料を支払うことで、</a:t>
            </a:r>
            <a:r>
              <a:rPr lang="ja-JP" altLang="en-US" sz="1800" u="sng" dirty="0">
                <a:ln w="3175" cmpd="sng">
                  <a:noFill/>
                </a:ln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政府が中心に対応するべき</a:t>
            </a:r>
            <a:r>
              <a:rPr lang="ja-JP" altLang="en-US" sz="1800" dirty="0">
                <a:ln w="3175" cmpd="sng">
                  <a:noFill/>
                </a:ln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1800" dirty="0">
              <a:ln w="3175" cmpd="sng">
                <a:noFill/>
              </a:ln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　　　　）　Ｂ　 </a:t>
            </a:r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家族の間で助け合ったり、個人で努力したりするなど、</a:t>
            </a:r>
            <a:r>
              <a:rPr lang="ja-JP" altLang="en-US" sz="1800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家族や個人が中心に対応するべき</a:t>
            </a: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　　　　）　</a:t>
            </a:r>
            <a:r>
              <a:rPr lang="en-US" altLang="ja-JP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</a:t>
            </a: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800" dirty="0">
                <a:ln w="3175" cmpd="sng">
                  <a:noFill/>
                </a:ln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A</a:t>
            </a:r>
            <a:r>
              <a:rPr lang="ja-JP" altLang="en-US" sz="1800" dirty="0">
                <a:ln w="3175" cmpd="sng">
                  <a:noFill/>
                </a:ln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でも</a:t>
            </a:r>
            <a:r>
              <a:rPr lang="en-US" altLang="ja-JP" sz="1800" dirty="0">
                <a:ln w="3175" cmpd="sng">
                  <a:noFill/>
                </a:ln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</a:t>
            </a:r>
            <a:r>
              <a:rPr lang="ja-JP" altLang="en-US" sz="1800" dirty="0">
                <a:ln w="3175" cmpd="sng">
                  <a:noFill/>
                </a:ln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でもどちらでもない。</a:t>
            </a:r>
            <a:r>
              <a:rPr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</a:p>
        </p:txBody>
      </p:sp>
      <p:graphicFrame>
        <p:nvGraphicFramePr>
          <p:cNvPr id="6" name="表 26">
            <a:extLst>
              <a:ext uri="{FF2B5EF4-FFF2-40B4-BE49-F238E27FC236}">
                <a16:creationId xmlns:a16="http://schemas.microsoft.com/office/drawing/2014/main" id="{689993C6-3AEF-A7E9-D3EB-19ABEC1CB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08078"/>
              </p:ext>
            </p:extLst>
          </p:nvPr>
        </p:nvGraphicFramePr>
        <p:xfrm>
          <a:off x="331473" y="2384896"/>
          <a:ext cx="11529054" cy="42900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529054">
                  <a:extLst>
                    <a:ext uri="{9D8B030D-6E8A-4147-A177-3AD203B41FA5}">
                      <a16:colId xmlns:a16="http://schemas.microsoft.com/office/drawing/2014/main" val="2749113556"/>
                    </a:ext>
                  </a:extLst>
                </a:gridCol>
              </a:tblGrid>
              <a:tr h="429006">
                <a:tc>
                  <a:txBody>
                    <a:bodyPr/>
                    <a:lstStyle/>
                    <a:p>
                      <a:r>
                        <a:rPr kumimoji="1" lang="ja-JP" altLang="en-US" sz="1400" b="1" kern="1200" cap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（理由）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665652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01089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87323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8800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（具体的な対応方法）</a:t>
                      </a:r>
                      <a:endParaRPr kumimoji="1" lang="ja-JP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37294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233864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08491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31437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322246"/>
                  </a:ext>
                </a:extLst>
              </a:tr>
              <a:tr h="42900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71839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7FDCAE2-EE3C-ED79-90F0-E5B35E5D5623}"/>
              </a:ext>
            </a:extLst>
          </p:cNvPr>
          <p:cNvGrpSpPr/>
          <p:nvPr/>
        </p:nvGrpSpPr>
        <p:grpSpPr>
          <a:xfrm>
            <a:off x="6960096" y="921502"/>
            <a:ext cx="5104796" cy="338554"/>
            <a:chOff x="7183892" y="498375"/>
            <a:chExt cx="5104796" cy="338554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E82FD85-9837-3063-518E-D4A451531B83}"/>
                </a:ext>
              </a:extLst>
            </p:cNvPr>
            <p:cNvSpPr txBox="1"/>
            <p:nvPr/>
          </p:nvSpPr>
          <p:spPr>
            <a:xfrm>
              <a:off x="7183892" y="498375"/>
              <a:ext cx="510479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　　　</a:t>
              </a:r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年　　　　組　　　　番　　氏名　</a:t>
              </a:r>
              <a:r>
                <a:rPr kumimoji="1" lang="ja-JP" altLang="en-US" sz="16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　　　　　　　　　　　　　　　　　）</a:t>
              </a:r>
              <a:endParaRPr kumimoji="1" lang="en-US" altLang="ja-JP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204349F-A563-A221-0BF2-51A3000E960D}"/>
                </a:ext>
              </a:extLst>
            </p:cNvPr>
            <p:cNvCxnSpPr>
              <a:cxnSpLocks/>
            </p:cNvCxnSpPr>
            <p:nvPr/>
          </p:nvCxnSpPr>
          <p:spPr>
            <a:xfrm>
              <a:off x="7335098" y="836929"/>
              <a:ext cx="48023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601F7D-2A0E-7194-9757-E6157AFAC3A6}"/>
              </a:ext>
            </a:extLst>
          </p:cNvPr>
          <p:cNvSpPr txBox="1"/>
          <p:nvPr/>
        </p:nvSpPr>
        <p:spPr>
          <a:xfrm>
            <a:off x="191344" y="135217"/>
            <a:ext cx="1080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2000" indent="-792000"/>
            <a:r>
              <a:rPr lang="ja-JP" altLang="en-US" sz="2000" b="1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ワーク　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これから起こるかもしれない困難なできごとに備えるためには、どうすればいいと思いますか。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792000" indent="-792000"/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次の</a:t>
            </a:r>
            <a:r>
              <a:rPr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en-US" altLang="ja-JP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から一つ選んで、選んだ理由と具体的な対応方法を書いてみましょう。</a:t>
            </a:r>
            <a:endParaRPr lang="ja-JP" altLang="en-US" sz="2000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9348BF4A-B6C9-3BCC-75EF-83721377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74B78A-ADC4-C087-B24F-FE56AA892269}"/>
              </a:ext>
            </a:extLst>
          </p:cNvPr>
          <p:cNvSpPr txBox="1"/>
          <p:nvPr/>
        </p:nvSpPr>
        <p:spPr>
          <a:xfrm>
            <a:off x="9755816" y="1960769"/>
            <a:ext cx="11564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生徒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9D56245-43B7-00DF-4A59-E435A6B2B62E}"/>
              </a:ext>
            </a:extLst>
          </p:cNvPr>
          <p:cNvGrpSpPr/>
          <p:nvPr/>
        </p:nvGrpSpPr>
        <p:grpSpPr>
          <a:xfrm>
            <a:off x="9894467" y="2433350"/>
            <a:ext cx="1606682" cy="1124607"/>
            <a:chOff x="9894467" y="2360879"/>
            <a:chExt cx="1606682" cy="1124607"/>
          </a:xfrm>
        </p:grpSpPr>
        <p:pic>
          <p:nvPicPr>
            <p:cNvPr id="8" name="図 7" descr="おもちゃ, 人形, 座る, 持つ が含まれている画像&#10;&#10;自動的に生成された説明">
              <a:extLst>
                <a:ext uri="{FF2B5EF4-FFF2-40B4-BE49-F238E27FC236}">
                  <a16:creationId xmlns:a16="http://schemas.microsoft.com/office/drawing/2014/main" id="{296CC9B7-5C76-0C83-8503-443E27451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" t="5098" r="7364" b="2723"/>
            <a:stretch/>
          </p:blipFill>
          <p:spPr>
            <a:xfrm>
              <a:off x="9894467" y="2549382"/>
              <a:ext cx="900565" cy="936104"/>
            </a:xfrm>
            <a:prstGeom prst="ellipse">
              <a:avLst/>
            </a:prstGeom>
            <a:ln w="28575" cap="rnd">
              <a:solidFill>
                <a:srgbClr val="ABC9CD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D86F214-33C5-7A94-3FD3-0ACF043D8FED}"/>
                </a:ext>
              </a:extLst>
            </p:cNvPr>
            <p:cNvSpPr txBox="1"/>
            <p:nvPr/>
          </p:nvSpPr>
          <p:spPr>
            <a:xfrm>
              <a:off x="10344749" y="2360879"/>
              <a:ext cx="115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A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さん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8CB4348-0F66-C22E-1650-0F19E6A3BC53}"/>
              </a:ext>
            </a:extLst>
          </p:cNvPr>
          <p:cNvGrpSpPr/>
          <p:nvPr/>
        </p:nvGrpSpPr>
        <p:grpSpPr>
          <a:xfrm>
            <a:off x="9894467" y="4464234"/>
            <a:ext cx="1595949" cy="1120770"/>
            <a:chOff x="9894467" y="4555792"/>
            <a:chExt cx="1595949" cy="1120770"/>
          </a:xfrm>
        </p:grpSpPr>
        <p:pic>
          <p:nvPicPr>
            <p:cNvPr id="14" name="図 13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00E6408B-7B9D-5139-D9AF-CC9B162D8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5" r="6451" b="6779"/>
            <a:stretch/>
          </p:blipFill>
          <p:spPr>
            <a:xfrm>
              <a:off x="9894467" y="4740458"/>
              <a:ext cx="900564" cy="936104"/>
            </a:xfrm>
            <a:prstGeom prst="ellipse">
              <a:avLst/>
            </a:prstGeom>
            <a:ln w="28575" cap="rnd">
              <a:solidFill>
                <a:srgbClr val="ABC9CD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B2D6A18-160A-AFA0-E007-632BCD886ADB}"/>
                </a:ext>
              </a:extLst>
            </p:cNvPr>
            <p:cNvSpPr txBox="1"/>
            <p:nvPr/>
          </p:nvSpPr>
          <p:spPr>
            <a:xfrm>
              <a:off x="10334016" y="4555792"/>
              <a:ext cx="115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B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さん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7BA2310-6133-E784-4F26-A142BB11E77C}"/>
              </a:ext>
            </a:extLst>
          </p:cNvPr>
          <p:cNvGrpSpPr/>
          <p:nvPr/>
        </p:nvGrpSpPr>
        <p:grpSpPr>
          <a:xfrm>
            <a:off x="1273600" y="796534"/>
            <a:ext cx="7813181" cy="1030364"/>
            <a:chOff x="1273600" y="796534"/>
            <a:chExt cx="7813181" cy="1030364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A452BC99-4DA1-9EA1-EE71-93064F89B1F4}"/>
                </a:ext>
              </a:extLst>
            </p:cNvPr>
            <p:cNvGrpSpPr/>
            <p:nvPr/>
          </p:nvGrpSpPr>
          <p:grpSpPr>
            <a:xfrm>
              <a:off x="1273600" y="796534"/>
              <a:ext cx="7813181" cy="1030364"/>
              <a:chOff x="1246569" y="755072"/>
              <a:chExt cx="7813181" cy="1030364"/>
            </a:xfrm>
          </p:grpSpPr>
          <p:pic>
            <p:nvPicPr>
              <p:cNvPr id="44" name="図 43" descr="男性の顔の絵&#10;&#10;中程度の精度で自動的に生成された説明">
                <a:extLst>
                  <a:ext uri="{FF2B5EF4-FFF2-40B4-BE49-F238E27FC236}">
                    <a16:creationId xmlns:a16="http://schemas.microsoft.com/office/drawing/2014/main" id="{6EF7EDF9-816A-B0B4-8F88-143571E86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569" y="759154"/>
                <a:ext cx="1440160" cy="10262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solidFill>
                  <a:srgbClr val="ABC9CD"/>
                </a:solidFill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DA6BF642-3B51-F51D-5FD1-4EBC019BDDBE}"/>
                  </a:ext>
                </a:extLst>
              </p:cNvPr>
              <p:cNvSpPr/>
              <p:nvPr/>
            </p:nvSpPr>
            <p:spPr>
              <a:xfrm>
                <a:off x="2667136" y="759154"/>
                <a:ext cx="6392614" cy="1008112"/>
              </a:xfrm>
              <a:prstGeom prst="rect">
                <a:avLst/>
              </a:prstGeom>
              <a:solidFill>
                <a:srgbClr val="255C42"/>
              </a:solidFill>
              <a:ln>
                <a:solidFill>
                  <a:srgbClr val="255C42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24DF68D8-50EB-C584-F486-34DD9BCDB497}"/>
                  </a:ext>
                </a:extLst>
              </p:cNvPr>
              <p:cNvSpPr/>
              <p:nvPr/>
            </p:nvSpPr>
            <p:spPr>
              <a:xfrm>
                <a:off x="1246569" y="755072"/>
                <a:ext cx="7813181" cy="1030364"/>
              </a:xfrm>
              <a:prstGeom prst="rect">
                <a:avLst/>
              </a:prstGeom>
              <a:noFill/>
              <a:ln w="38100">
                <a:solidFill>
                  <a:srgbClr val="D7F5F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ＭＳ Ｐ明朝" panose="02020600040205080304" pitchFamily="18" charset="-128"/>
                  <a:cs typeface="+mn-cs"/>
                </a:endParaRPr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B76606A-2A8B-F335-309A-A5DC29D0AC3B}"/>
                </a:ext>
              </a:extLst>
            </p:cNvPr>
            <p:cNvSpPr txBox="1"/>
            <p:nvPr/>
          </p:nvSpPr>
          <p:spPr>
            <a:xfrm>
              <a:off x="1280633" y="938834"/>
              <a:ext cx="461665" cy="78638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先生</a:t>
              </a: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C3A4494-7706-83CF-1BBF-3C46619CDDC9}"/>
              </a:ext>
            </a:extLst>
          </p:cNvPr>
          <p:cNvSpPr txBox="1"/>
          <p:nvPr/>
        </p:nvSpPr>
        <p:spPr>
          <a:xfrm>
            <a:off x="2594990" y="896217"/>
            <a:ext cx="6392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これから起こるかもしれない困難なできごとに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備えるためには、どうすればいいでしょうか。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08118E8-7EB8-9A6E-F553-9FE347FF368D}"/>
              </a:ext>
            </a:extLst>
          </p:cNvPr>
          <p:cNvGrpSpPr/>
          <p:nvPr/>
        </p:nvGrpSpPr>
        <p:grpSpPr>
          <a:xfrm>
            <a:off x="1899341" y="2228749"/>
            <a:ext cx="7187440" cy="1533809"/>
            <a:chOff x="1899341" y="2228749"/>
            <a:chExt cx="7187440" cy="1533809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362D2ED2-0CCC-D85B-00D5-B5D597B1A240}"/>
                </a:ext>
              </a:extLst>
            </p:cNvPr>
            <p:cNvSpPr/>
            <p:nvPr/>
          </p:nvSpPr>
          <p:spPr>
            <a:xfrm>
              <a:off x="4586781" y="2228749"/>
              <a:ext cx="4500000" cy="1533809"/>
            </a:xfrm>
            <a:prstGeom prst="wedgeRoundRectCallout">
              <a:avLst>
                <a:gd name="adj1" fmla="val 64363"/>
                <a:gd name="adj2" fmla="val 2511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52000" tIns="72000" bIns="7200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自分たち自身で生活できたら、</a:t>
              </a:r>
              <a:b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それが一番だと思うけど、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それでもだめだったときに、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政府が助けてくると、安心できるかな。</a:t>
              </a: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6428DB9D-61B5-6C2A-4891-E9A1B2F61530}"/>
                </a:ext>
              </a:extLst>
            </p:cNvPr>
            <p:cNvGrpSpPr/>
            <p:nvPr/>
          </p:nvGrpSpPr>
          <p:grpSpPr>
            <a:xfrm>
              <a:off x="1899341" y="2228749"/>
              <a:ext cx="2462299" cy="936104"/>
              <a:chOff x="1899341" y="2228749"/>
              <a:chExt cx="2462299" cy="936104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5DFB87B-1DD7-1DBF-0AB2-3577B949AD66}"/>
                  </a:ext>
                </a:extLst>
              </p:cNvPr>
              <p:cNvSpPr txBox="1"/>
              <p:nvPr/>
            </p:nvSpPr>
            <p:spPr>
              <a:xfrm>
                <a:off x="1899341" y="2228749"/>
                <a:ext cx="2462299" cy="936104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144000" tIns="72000" rIns="72000" bIns="7200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6" name="フローチャート: 結合子 5">
                <a:extLst>
                  <a:ext uri="{FF2B5EF4-FFF2-40B4-BE49-F238E27FC236}">
                    <a16:creationId xmlns:a16="http://schemas.microsoft.com/office/drawing/2014/main" id="{7408B238-D296-5B70-5DC3-557D30CB16B0}"/>
                  </a:ext>
                </a:extLst>
              </p:cNvPr>
              <p:cNvSpPr/>
              <p:nvPr/>
            </p:nvSpPr>
            <p:spPr>
              <a:xfrm>
                <a:off x="1998053" y="2390958"/>
                <a:ext cx="540000" cy="540000"/>
              </a:xfrm>
              <a:prstGeom prst="flowChartConnector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C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10" name="テキスト プレースホルダー 5">
                <a:extLst>
                  <a:ext uri="{FF2B5EF4-FFF2-40B4-BE49-F238E27FC236}">
                    <a16:creationId xmlns:a16="http://schemas.microsoft.com/office/drawing/2014/main" id="{3F8E1686-DB3B-F408-CC88-92A434F935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948" y="2390958"/>
                <a:ext cx="1903692" cy="611687"/>
              </a:xfrm>
              <a:prstGeom prst="rect">
                <a:avLst/>
              </a:prstGeom>
            </p:spPr>
            <p:txBody>
              <a:bodyPr vert="horz" wrap="square" lIns="144000" tIns="72000" rIns="72000" bIns="72000" rtlCol="0" anchor="ctr">
                <a:noAutofit/>
              </a:bodyPr>
              <a:lstStyle>
                <a:lvl1pPr marL="0" indent="0" algn="l" defTabSz="457200" rtl="0" eaLnBrk="1" latinLnBrk="0" hangingPunct="1">
                  <a:spcBef>
                    <a:spcPts val="672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2800" b="0" kern="1200" cap="none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20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8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83992A"/>
                  </a:buClr>
                  <a:buSzPct val="115000"/>
                  <a:buFont typeface="Arial"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A</a:t>
                </a:r>
                <a:r>
                  <a:rPr kumimoji="1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でも</a:t>
                </a:r>
                <a:r>
                  <a:rPr kumimoji="1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B</a:t>
                </a:r>
                <a:r>
                  <a:rPr kumimoji="1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でも</a:t>
                </a:r>
                <a:br>
                  <a:rPr kumimoji="1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どちらでもない。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3992A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C17D2F5-010F-E1EF-E242-1192BE3BBEEC}"/>
              </a:ext>
            </a:extLst>
          </p:cNvPr>
          <p:cNvGrpSpPr/>
          <p:nvPr/>
        </p:nvGrpSpPr>
        <p:grpSpPr>
          <a:xfrm>
            <a:off x="1899340" y="4087455"/>
            <a:ext cx="7187441" cy="1874328"/>
            <a:chOff x="1899340" y="4087455"/>
            <a:chExt cx="7187441" cy="1874328"/>
          </a:xfrm>
        </p:grpSpPr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E57DCF4C-F408-46C9-3B08-F3AF51F9341E}"/>
                </a:ext>
              </a:extLst>
            </p:cNvPr>
            <p:cNvSpPr/>
            <p:nvPr/>
          </p:nvSpPr>
          <p:spPr>
            <a:xfrm>
              <a:off x="4586781" y="4087455"/>
              <a:ext cx="4500000" cy="1874328"/>
            </a:xfrm>
            <a:prstGeom prst="wedgeRoundRectCallout">
              <a:avLst>
                <a:gd name="adj1" fmla="val 64477"/>
                <a:gd name="adj2" fmla="val 3820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52000" tIns="72000" bIns="7200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家族といっても、色々違うと思うし、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個人で努力しながら生き続けるのは</a:t>
              </a:r>
              <a:b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ちょっと難しい。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政府があれば、少し安心して</a:t>
              </a:r>
              <a:b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生活できるのかな。</a:t>
              </a: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EC93877-1D19-C288-AB0E-D8223F284023}"/>
                </a:ext>
              </a:extLst>
            </p:cNvPr>
            <p:cNvGrpSpPr/>
            <p:nvPr/>
          </p:nvGrpSpPr>
          <p:grpSpPr>
            <a:xfrm>
              <a:off x="1899340" y="4087455"/>
              <a:ext cx="2462299" cy="936104"/>
              <a:chOff x="1899340" y="4087455"/>
              <a:chExt cx="2462299" cy="936104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76D9B1F-FECF-C8D7-3E6C-97CE08729015}"/>
                  </a:ext>
                </a:extLst>
              </p:cNvPr>
              <p:cNvSpPr txBox="1"/>
              <p:nvPr/>
            </p:nvSpPr>
            <p:spPr>
              <a:xfrm>
                <a:off x="1899340" y="4087455"/>
                <a:ext cx="2462299" cy="936104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144000" tIns="72000" rIns="72000" bIns="7200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1EF44C2-3635-BECB-4DA1-0C5E8C3290E6}"/>
                  </a:ext>
                </a:extLst>
              </p:cNvPr>
              <p:cNvSpPr txBox="1"/>
              <p:nvPr/>
            </p:nvSpPr>
            <p:spPr>
              <a:xfrm>
                <a:off x="2457948" y="4175027"/>
                <a:ext cx="1826515" cy="760959"/>
              </a:xfrm>
              <a:prstGeom prst="rect">
                <a:avLst/>
              </a:prstGeom>
              <a:noFill/>
            </p:spPr>
            <p:txBody>
              <a:bodyPr wrap="square" lIns="144000" tIns="72000" rIns="72000" bIns="7200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政府が中心に</a:t>
                </a:r>
                <a:br>
                  <a:rPr kumimoji="0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対応するべき。</a:t>
                </a:r>
                <a:endPara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20" name="フローチャート: 結合子 19">
                <a:extLst>
                  <a:ext uri="{FF2B5EF4-FFF2-40B4-BE49-F238E27FC236}">
                    <a16:creationId xmlns:a16="http://schemas.microsoft.com/office/drawing/2014/main" id="{434D3AC4-C32E-C158-3E83-FC2A6F98E8C7}"/>
                  </a:ext>
                </a:extLst>
              </p:cNvPr>
              <p:cNvSpPr/>
              <p:nvPr/>
            </p:nvSpPr>
            <p:spPr>
              <a:xfrm>
                <a:off x="1998053" y="4175027"/>
                <a:ext cx="540000" cy="540000"/>
              </a:xfrm>
              <a:prstGeom prst="flowChartConnector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A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DEC0D79-577E-DF52-EC93-0A2E6EDA8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B9CBCCD-CF35-AF3B-14BF-F08AC6A204A4}"/>
              </a:ext>
            </a:extLst>
          </p:cNvPr>
          <p:cNvGrpSpPr/>
          <p:nvPr/>
        </p:nvGrpSpPr>
        <p:grpSpPr>
          <a:xfrm>
            <a:off x="9925775" y="4588125"/>
            <a:ext cx="1605717" cy="1120771"/>
            <a:chOff x="9925775" y="4645616"/>
            <a:chExt cx="1605717" cy="1120771"/>
          </a:xfrm>
        </p:grpSpPr>
        <p:pic>
          <p:nvPicPr>
            <p:cNvPr id="10" name="図 9" descr="人形, おもちゃ, 持つ, リモコン が含まれている画像&#10;&#10;自動的に生成された説明">
              <a:extLst>
                <a:ext uri="{FF2B5EF4-FFF2-40B4-BE49-F238E27FC236}">
                  <a16:creationId xmlns:a16="http://schemas.microsoft.com/office/drawing/2014/main" id="{9F01C99B-BC40-12F0-6B8B-59F533579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2" r="12204"/>
            <a:stretch/>
          </p:blipFill>
          <p:spPr>
            <a:xfrm>
              <a:off x="9925775" y="4830282"/>
              <a:ext cx="900566" cy="936105"/>
            </a:xfrm>
            <a:prstGeom prst="ellipse">
              <a:avLst/>
            </a:prstGeom>
            <a:ln w="28575" cap="rnd">
              <a:solidFill>
                <a:srgbClr val="ABC9CD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7927F23-BA4B-31DA-3B00-0FB0CF44EFCE}"/>
                </a:ext>
              </a:extLst>
            </p:cNvPr>
            <p:cNvSpPr txBox="1"/>
            <p:nvPr/>
          </p:nvSpPr>
          <p:spPr>
            <a:xfrm>
              <a:off x="10375092" y="4645616"/>
              <a:ext cx="115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D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さん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385C6E8-75CA-0157-F828-3FF42B5C0649}"/>
              </a:ext>
            </a:extLst>
          </p:cNvPr>
          <p:cNvGrpSpPr/>
          <p:nvPr/>
        </p:nvGrpSpPr>
        <p:grpSpPr>
          <a:xfrm>
            <a:off x="9925776" y="2854498"/>
            <a:ext cx="1605716" cy="1120770"/>
            <a:chOff x="9925776" y="2810447"/>
            <a:chExt cx="1605716" cy="1120770"/>
          </a:xfrm>
        </p:grpSpPr>
        <p:pic>
          <p:nvPicPr>
            <p:cNvPr id="2" name="図 1" descr="白いバックグラウンドの前に座っている人形&#10;&#10;中程度の精度で自動的に生成された説明">
              <a:extLst>
                <a:ext uri="{FF2B5EF4-FFF2-40B4-BE49-F238E27FC236}">
                  <a16:creationId xmlns:a16="http://schemas.microsoft.com/office/drawing/2014/main" id="{ABBFECC0-99E1-1825-1278-1D84ADE19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9" r="11449" b="1786"/>
            <a:stretch/>
          </p:blipFill>
          <p:spPr>
            <a:xfrm>
              <a:off x="9925776" y="2995113"/>
              <a:ext cx="900564" cy="936104"/>
            </a:xfrm>
            <a:prstGeom prst="ellipse">
              <a:avLst/>
            </a:prstGeom>
            <a:ln w="28575" cap="rnd">
              <a:solidFill>
                <a:srgbClr val="ABC9CD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3800FD2-E4BF-6055-2605-C3D174811EA5}"/>
                </a:ext>
              </a:extLst>
            </p:cNvPr>
            <p:cNvSpPr txBox="1"/>
            <p:nvPr/>
          </p:nvSpPr>
          <p:spPr>
            <a:xfrm>
              <a:off x="10375092" y="2810447"/>
              <a:ext cx="115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Ｃさん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358CA4B-D685-51DA-EDD2-7C5E34309E61}"/>
              </a:ext>
            </a:extLst>
          </p:cNvPr>
          <p:cNvGrpSpPr/>
          <p:nvPr/>
        </p:nvGrpSpPr>
        <p:grpSpPr>
          <a:xfrm>
            <a:off x="9925776" y="1132718"/>
            <a:ext cx="1605716" cy="1120770"/>
            <a:chOff x="9925776" y="975278"/>
            <a:chExt cx="1605716" cy="1120770"/>
          </a:xfrm>
        </p:grpSpPr>
        <p:pic>
          <p:nvPicPr>
            <p:cNvPr id="5" name="図 4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7BA02B2D-78E5-59F2-DAF2-384ECEDD9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-140" r="10348" b="5312"/>
            <a:stretch/>
          </p:blipFill>
          <p:spPr>
            <a:xfrm>
              <a:off x="9925776" y="1159944"/>
              <a:ext cx="900564" cy="936104"/>
            </a:xfrm>
            <a:prstGeom prst="ellipse">
              <a:avLst/>
            </a:prstGeom>
            <a:ln w="28575" cap="rnd">
              <a:solidFill>
                <a:srgbClr val="ABC9CD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FF4E58-1DE3-EA76-B785-8A959F1A1337}"/>
                </a:ext>
              </a:extLst>
            </p:cNvPr>
            <p:cNvSpPr txBox="1"/>
            <p:nvPr/>
          </p:nvSpPr>
          <p:spPr>
            <a:xfrm>
              <a:off x="10375092" y="975278"/>
              <a:ext cx="1156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>
                      <a:lumMod val="50000"/>
                    </a:srgb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Ｅさん</a:t>
              </a:r>
              <a:endPara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23C33">
                    <a:lumMod val="50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1CC3DFF-8BD0-29B6-B23A-DC4AA63B5A31}"/>
              </a:ext>
            </a:extLst>
          </p:cNvPr>
          <p:cNvGrpSpPr/>
          <p:nvPr/>
        </p:nvGrpSpPr>
        <p:grpSpPr>
          <a:xfrm>
            <a:off x="1706627" y="4330277"/>
            <a:ext cx="7546958" cy="1636466"/>
            <a:chOff x="1706627" y="4330277"/>
            <a:chExt cx="7546958" cy="1636466"/>
          </a:xfrm>
        </p:grpSpPr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E57DCF4C-F408-46C9-3B08-F3AF51F9341E}"/>
                </a:ext>
              </a:extLst>
            </p:cNvPr>
            <p:cNvSpPr/>
            <p:nvPr/>
          </p:nvSpPr>
          <p:spPr>
            <a:xfrm>
              <a:off x="4393585" y="4330277"/>
              <a:ext cx="4860000" cy="1636466"/>
            </a:xfrm>
            <a:prstGeom prst="wedgeRoundRectCallout">
              <a:avLst>
                <a:gd name="adj1" fmla="val 60431"/>
                <a:gd name="adj2" fmla="val 606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52000" tIns="36000" bIns="3600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高齢者と違って、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子どもは自分で生き方を選べないから、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税金や社会保険料は子どものために使うべき。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自分の意志で決められる段階になったら、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家族や個人が、生き方を選べた方がいいかな。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E4E0D7B5-BA70-D85F-A0D9-B6AE379EB779}"/>
                </a:ext>
              </a:extLst>
            </p:cNvPr>
            <p:cNvGrpSpPr/>
            <p:nvPr/>
          </p:nvGrpSpPr>
          <p:grpSpPr>
            <a:xfrm>
              <a:off x="1706627" y="4330277"/>
              <a:ext cx="2462299" cy="936104"/>
              <a:chOff x="1899341" y="2228749"/>
              <a:chExt cx="2462299" cy="936104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31E37C4-6C2C-D6DD-6842-F22304706F74}"/>
                  </a:ext>
                </a:extLst>
              </p:cNvPr>
              <p:cNvSpPr txBox="1"/>
              <p:nvPr/>
            </p:nvSpPr>
            <p:spPr>
              <a:xfrm>
                <a:off x="1899341" y="2228749"/>
                <a:ext cx="2462299" cy="936104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144000" tIns="72000" rIns="72000" bIns="7200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28" name="フローチャート: 結合子 27">
                <a:extLst>
                  <a:ext uri="{FF2B5EF4-FFF2-40B4-BE49-F238E27FC236}">
                    <a16:creationId xmlns:a16="http://schemas.microsoft.com/office/drawing/2014/main" id="{236D7400-AF30-07F2-CAB3-A0ED8F45F17A}"/>
                  </a:ext>
                </a:extLst>
              </p:cNvPr>
              <p:cNvSpPr/>
              <p:nvPr/>
            </p:nvSpPr>
            <p:spPr>
              <a:xfrm>
                <a:off x="1998053" y="2390958"/>
                <a:ext cx="540000" cy="540000"/>
              </a:xfrm>
              <a:prstGeom prst="flowChartConnector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C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29" name="テキスト プレースホルダー 5">
                <a:extLst>
                  <a:ext uri="{FF2B5EF4-FFF2-40B4-BE49-F238E27FC236}">
                    <a16:creationId xmlns:a16="http://schemas.microsoft.com/office/drawing/2014/main" id="{C6D9B571-D516-7EE9-A443-511C6A3EA7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948" y="2390958"/>
                <a:ext cx="1903692" cy="611687"/>
              </a:xfrm>
              <a:prstGeom prst="rect">
                <a:avLst/>
              </a:prstGeom>
            </p:spPr>
            <p:txBody>
              <a:bodyPr vert="horz" wrap="square" lIns="144000" tIns="72000" rIns="72000" bIns="72000" rtlCol="0" anchor="ctr">
                <a:noAutofit/>
              </a:bodyPr>
              <a:lstStyle>
                <a:lvl1pPr marL="0" indent="0" algn="l" defTabSz="457200" rtl="0" eaLnBrk="1" latinLnBrk="0" hangingPunct="1">
                  <a:spcBef>
                    <a:spcPts val="672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2800" b="0" kern="1200" cap="none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20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8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None/>
                  <a:defRPr kumimoji="1" sz="1600" b="1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>
                    <a:srgbClr val="83992A"/>
                  </a:buClr>
                  <a:buSzPct val="115000"/>
                  <a:buFont typeface="Arial"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A</a:t>
                </a:r>
                <a:r>
                  <a:rPr kumimoji="1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でも</a:t>
                </a:r>
                <a:r>
                  <a:rPr kumimoji="1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B</a:t>
                </a:r>
                <a:r>
                  <a:rPr kumimoji="1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でも</a:t>
                </a:r>
                <a:br>
                  <a:rPr kumimoji="1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どちらでもない。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3992A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8AF4177-1A0F-8645-4C0E-8B07A6F97B98}"/>
              </a:ext>
            </a:extLst>
          </p:cNvPr>
          <p:cNvGrpSpPr/>
          <p:nvPr/>
        </p:nvGrpSpPr>
        <p:grpSpPr>
          <a:xfrm>
            <a:off x="1734376" y="886717"/>
            <a:ext cx="7519209" cy="1612772"/>
            <a:chOff x="1734376" y="886717"/>
            <a:chExt cx="7519209" cy="1612772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362D2ED2-0CCC-D85B-00D5-B5D597B1A240}"/>
                </a:ext>
              </a:extLst>
            </p:cNvPr>
            <p:cNvSpPr/>
            <p:nvPr/>
          </p:nvSpPr>
          <p:spPr>
            <a:xfrm>
              <a:off x="4393585" y="886717"/>
              <a:ext cx="4860000" cy="1612772"/>
            </a:xfrm>
            <a:prstGeom prst="wedgeRoundRectCallout">
              <a:avLst>
                <a:gd name="adj1" fmla="val 59752"/>
                <a:gd name="adj2" fmla="val -1387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52000" tIns="36000" bIns="3600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色々な家族の形があると思う。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ひとりだったり、協力的じゃなかったり、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貧富の差があったり。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政府が大体平等になるようにしてくれれば、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すごくいいかな。</a:t>
              </a: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066118F6-886E-0FA9-9F3B-CEB772310971}"/>
                </a:ext>
              </a:extLst>
            </p:cNvPr>
            <p:cNvGrpSpPr/>
            <p:nvPr/>
          </p:nvGrpSpPr>
          <p:grpSpPr>
            <a:xfrm>
              <a:off x="1734376" y="886717"/>
              <a:ext cx="2462299" cy="936104"/>
              <a:chOff x="1899340" y="4087455"/>
              <a:chExt cx="2462299" cy="936104"/>
            </a:xfrm>
          </p:grpSpPr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C385893-DCB5-385B-A65D-02CE7CA62BE9}"/>
                  </a:ext>
                </a:extLst>
              </p:cNvPr>
              <p:cNvSpPr txBox="1"/>
              <p:nvPr/>
            </p:nvSpPr>
            <p:spPr>
              <a:xfrm>
                <a:off x="1899340" y="4087455"/>
                <a:ext cx="2462299" cy="936104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144000" tIns="72000" rIns="72000" bIns="7200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0F66181-DD38-79CD-5DBB-ADC22FF39D4E}"/>
                  </a:ext>
                </a:extLst>
              </p:cNvPr>
              <p:cNvSpPr txBox="1"/>
              <p:nvPr/>
            </p:nvSpPr>
            <p:spPr>
              <a:xfrm>
                <a:off x="2457948" y="4175027"/>
                <a:ext cx="1826515" cy="760959"/>
              </a:xfrm>
              <a:prstGeom prst="rect">
                <a:avLst/>
              </a:prstGeom>
              <a:noFill/>
            </p:spPr>
            <p:txBody>
              <a:bodyPr wrap="square" lIns="144000" tIns="72000" rIns="72000" bIns="7200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政府が中心に</a:t>
                </a:r>
                <a:br>
                  <a:rPr kumimoji="0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対応するべき。</a:t>
                </a:r>
                <a:endPara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33" name="フローチャート: 結合子 32">
                <a:extLst>
                  <a:ext uri="{FF2B5EF4-FFF2-40B4-BE49-F238E27FC236}">
                    <a16:creationId xmlns:a16="http://schemas.microsoft.com/office/drawing/2014/main" id="{B366BD57-E75D-16F9-9D81-F73E0B0AAB1A}"/>
                  </a:ext>
                </a:extLst>
              </p:cNvPr>
              <p:cNvSpPr/>
              <p:nvPr/>
            </p:nvSpPr>
            <p:spPr>
              <a:xfrm>
                <a:off x="1998053" y="4175027"/>
                <a:ext cx="540000" cy="540000"/>
              </a:xfrm>
              <a:prstGeom prst="flowChartConnector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A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219DCF3-9781-F61A-7F0F-00A502DFB3CC}"/>
              </a:ext>
            </a:extLst>
          </p:cNvPr>
          <p:cNvGrpSpPr/>
          <p:nvPr/>
        </p:nvGrpSpPr>
        <p:grpSpPr>
          <a:xfrm>
            <a:off x="1706627" y="2761731"/>
            <a:ext cx="7546958" cy="1306305"/>
            <a:chOff x="1706627" y="2761731"/>
            <a:chExt cx="7546958" cy="1306305"/>
          </a:xfrm>
        </p:grpSpPr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15CDA38C-51BC-DC9C-964C-B103915D6873}"/>
                </a:ext>
              </a:extLst>
            </p:cNvPr>
            <p:cNvSpPr/>
            <p:nvPr/>
          </p:nvSpPr>
          <p:spPr>
            <a:xfrm>
              <a:off x="4393585" y="2761731"/>
              <a:ext cx="4860000" cy="1306305"/>
            </a:xfrm>
            <a:prstGeom prst="wedgeRoundRectCallout">
              <a:avLst>
                <a:gd name="adj1" fmla="val 59936"/>
                <a:gd name="adj2" fmla="val 9506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52000" tIns="36000" bIns="3600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家族や個人で対応することにすれば、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少子高齢化により、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</a:b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若い世代がもらえるお金が減る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という問題もなくなると思う。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0C1BD969-1C63-373C-6AD7-B73C7A08F0EC}"/>
                </a:ext>
              </a:extLst>
            </p:cNvPr>
            <p:cNvGrpSpPr/>
            <p:nvPr/>
          </p:nvGrpSpPr>
          <p:grpSpPr>
            <a:xfrm>
              <a:off x="1706627" y="2765975"/>
              <a:ext cx="2462299" cy="950300"/>
              <a:chOff x="1706627" y="2761731"/>
              <a:chExt cx="2462299" cy="950300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7351A6E-E3C7-405B-BD6A-7F8B9809137E}"/>
                  </a:ext>
                </a:extLst>
              </p:cNvPr>
              <p:cNvSpPr txBox="1"/>
              <p:nvPr/>
            </p:nvSpPr>
            <p:spPr>
              <a:xfrm>
                <a:off x="1706627" y="2761731"/>
                <a:ext cx="2462299" cy="936104"/>
              </a:xfrm>
              <a:prstGeom prst="roundRect">
                <a:avLst>
                  <a:gd name="adj" fmla="val 0"/>
                </a:avLst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144000" tIns="72000" rIns="72000" bIns="7200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23C33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D87DF17-CB2B-16AB-0521-1B6C28F56F9B}"/>
                  </a:ext>
                </a:extLst>
              </p:cNvPr>
              <p:cNvSpPr txBox="1"/>
              <p:nvPr/>
            </p:nvSpPr>
            <p:spPr>
              <a:xfrm>
                <a:off x="2265234" y="2775927"/>
                <a:ext cx="1826515" cy="936104"/>
              </a:xfrm>
              <a:prstGeom prst="rect">
                <a:avLst/>
              </a:prstGeom>
              <a:noFill/>
            </p:spPr>
            <p:txBody>
              <a:bodyPr wrap="square" lIns="144000" tIns="72000" rIns="72000" bIns="7200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家族や個人が</a:t>
                </a:r>
                <a:br>
                  <a:rPr kumimoji="0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中心に</a:t>
                </a:r>
                <a:br>
                  <a:rPr kumimoji="0" lang="en-US" altLang="ja-JP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</a:br>
                <a:r>
                  <a:rPr kumimoji="0" lang="ja-JP" altLang="en-US" sz="2000" b="0" i="0" u="none" strike="noStrike" kern="1200" cap="none" spc="0" normalizeH="0" baseline="0" noProof="0" dirty="0">
                    <a:ln w="3175" cmpd="sng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対応するべき。</a:t>
                </a:r>
                <a:endParaRPr kumimoji="0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sp>
        <p:nvSpPr>
          <p:cNvPr id="41" name="フローチャート: 結合子 40">
            <a:extLst>
              <a:ext uri="{FF2B5EF4-FFF2-40B4-BE49-F238E27FC236}">
                <a16:creationId xmlns:a16="http://schemas.microsoft.com/office/drawing/2014/main" id="{971E9C82-4BC2-31E2-A972-EA2BDE05B200}"/>
              </a:ext>
            </a:extLst>
          </p:cNvPr>
          <p:cNvSpPr/>
          <p:nvPr/>
        </p:nvSpPr>
        <p:spPr>
          <a:xfrm>
            <a:off x="1805340" y="2849303"/>
            <a:ext cx="540000" cy="5400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B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3FAED2-8541-B653-27EE-BDFB13A4F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234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テーマ">
  <a:themeElements>
    <a:clrScheme name="ウッド調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o-font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パワーポイント統一様式_A4横標準v17.pptx" id="{F0F9EB48-4B3A-42BD-907A-8B1AD5082EB9}" vid="{55FF7287-9BBA-43EC-971E-C85BFACE1BC5}"/>
    </a:ext>
  </a:extLst>
</a:theme>
</file>

<file path=ppt/theme/theme2.xml><?xml version="1.0" encoding="utf-8"?>
<a:theme xmlns:a="http://schemas.openxmlformats.org/drawingml/2006/main" name="オーガニック">
  <a:themeElements>
    <a:clrScheme name="ウッド調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7458CDBDBC956489DE36747AF9BD588" ma:contentTypeVersion="4" ma:contentTypeDescription="新しいドキュメントを作成します。" ma:contentTypeScope="" ma:versionID="27319153d758ec07de66a0128092f47e">
  <xsd:schema xmlns:xsd="http://www.w3.org/2001/XMLSchema" xmlns:xs="http://www.w3.org/2001/XMLSchema" xmlns:p="http://schemas.microsoft.com/office/2006/metadata/properties" xmlns:ns2="2c7516ad-cb84-4523-8fe4-805c2bc0302c" targetNamespace="http://schemas.microsoft.com/office/2006/metadata/properties" ma:root="true" ma:fieldsID="0cae679b6a556de48e0e5358cee43be7" ns2:_="">
    <xsd:import namespace="2c7516ad-cb84-4523-8fe4-805c2bc030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516ad-cb84-4523-8fe4-805c2bc030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EF1F3-83CB-4ED3-A3F4-8761232B3425}">
  <ds:schemaRefs>
    <ds:schemaRef ds:uri="http://purl.org/dc/dcmitype/"/>
    <ds:schemaRef ds:uri="http://www.w3.org/XML/1998/namespace"/>
    <ds:schemaRef ds:uri="http://purl.org/dc/elements/1.1/"/>
    <ds:schemaRef ds:uri="2c7516ad-cb84-4523-8fe4-805c2bc0302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8A5265-FFE4-4BC4-9841-7DA888A59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516ad-cb84-4523-8fe4-805c2bc03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パワーポイント統一様式_A4横標準v17</Template>
  <TotalTime>8933</TotalTime>
  <Words>470</Words>
  <Application>Microsoft Office PowerPoint</Application>
  <PresentationFormat>ワイド画面</PresentationFormat>
  <Paragraphs>51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UD デジタル 教科書体 N-B</vt:lpstr>
      <vt:lpstr>UD デジタル 教科書体 NK-R</vt:lpstr>
      <vt:lpstr>Meiryo</vt:lpstr>
      <vt:lpstr>游ゴシック</vt:lpstr>
      <vt:lpstr>Arial</vt:lpstr>
      <vt:lpstr>Garamond</vt:lpstr>
      <vt:lpstr>Segoe UI</vt:lpstr>
      <vt:lpstr>Office テーマ</vt:lpstr>
      <vt:lpstr>オーガニック</vt:lpstr>
      <vt:lpstr>これから起こるかもしれない困難なできごとに備えるためには、どうすればいいでしょうか。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本資料におけるスライドタイトルの記載部分</dc:title>
  <dc:creator>山﨑 珠美(yamazaki-tamami)</dc:creator>
  <cp:lastModifiedBy>山﨑 珠美(yamazaki-tamami)</cp:lastModifiedBy>
  <cp:revision>32</cp:revision>
  <cp:lastPrinted>2021-07-20T07:17:32Z</cp:lastPrinted>
  <dcterms:created xsi:type="dcterms:W3CDTF">2024-06-17T00:14:01Z</dcterms:created>
  <dcterms:modified xsi:type="dcterms:W3CDTF">2024-07-17T01:58:24Z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0x01010037458CDBDBC956489DE36747AF9BD588</vt:lpwstr>
  </property>
</Properties>
</file>