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2" r:id="rId4"/>
    <p:sldMasterId id="2147483713" r:id="rId5"/>
  </p:sldMasterIdLst>
  <p:notesMasterIdLst>
    <p:notesMasterId r:id="rId16"/>
  </p:notesMasterIdLst>
  <p:handoutMasterIdLst>
    <p:handoutMasterId r:id="rId17"/>
  </p:handoutMasterIdLst>
  <p:sldIdLst>
    <p:sldId id="2147477062" r:id="rId6"/>
    <p:sldId id="2147477063" r:id="rId7"/>
    <p:sldId id="2147477064" r:id="rId8"/>
    <p:sldId id="2147477065" r:id="rId9"/>
    <p:sldId id="2147477066" r:id="rId10"/>
    <p:sldId id="2147477043" r:id="rId11"/>
    <p:sldId id="2147477033" r:id="rId12"/>
    <p:sldId id="2147477052" r:id="rId13"/>
    <p:sldId id="2147477061" r:id="rId14"/>
    <p:sldId id="2147477041" r:id="rId1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236" userDrawn="1">
          <p15:clr>
            <a:srgbClr val="A4A3A4"/>
          </p15:clr>
        </p15:guide>
        <p15:guide id="3" pos="3958" userDrawn="1">
          <p15:clr>
            <a:srgbClr val="A4A3A4"/>
          </p15:clr>
        </p15:guide>
        <p15:guide id="4" pos="7468" userDrawn="1">
          <p15:clr>
            <a:srgbClr val="A4A3A4"/>
          </p15:clr>
        </p15:guide>
        <p15:guide id="5" pos="3722" userDrawn="1">
          <p15:clr>
            <a:srgbClr val="A4A3A4"/>
          </p15:clr>
        </p15:guide>
        <p15:guide id="6" pos="5612" userDrawn="1">
          <p15:clr>
            <a:srgbClr val="A4A3A4"/>
          </p15:clr>
        </p15:guide>
        <p15:guide id="7" pos="5828" userDrawn="1">
          <p15:clr>
            <a:srgbClr val="A4A3A4"/>
          </p15:clr>
        </p15:guide>
        <p15:guide id="8" pos="1862" userDrawn="1">
          <p15:clr>
            <a:srgbClr val="A4A3A4"/>
          </p15:clr>
        </p15:guide>
        <p15:guide id="9" pos="2087" userDrawn="1">
          <p15:clr>
            <a:srgbClr val="A4A3A4"/>
          </p15:clr>
        </p15:guide>
        <p15:guide id="10" orient="horz" pos="4127" userDrawn="1">
          <p15:clr>
            <a:srgbClr val="A4A3A4"/>
          </p15:clr>
        </p15:guide>
        <p15:guide id="11" pos="2481" userDrawn="1">
          <p15:clr>
            <a:srgbClr val="A4A3A4"/>
          </p15:clr>
        </p15:guide>
        <p15:guide id="12" pos="2718" userDrawn="1">
          <p15:clr>
            <a:srgbClr val="A4A3A4"/>
          </p15:clr>
        </p15:guide>
        <p15:guide id="13" pos="4986" userDrawn="1">
          <p15:clr>
            <a:srgbClr val="A4A3A4"/>
          </p15:clr>
        </p15:guide>
        <p15:guide id="14" pos="519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A37D0A60-8060-6E70-5B00-63217A56FDD3}" name="山﨑 珠美(yamazaki-tamami)" initials="山﨑"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7EC4C1"/>
    <a:srgbClr val="E4E2ED"/>
    <a:srgbClr val="E57F95"/>
    <a:srgbClr val="FDF3B9"/>
    <a:srgbClr val="C9E7E7"/>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3" autoAdjust="0"/>
    <p:restoredTop sz="97398" autoAdjust="0"/>
  </p:normalViewPr>
  <p:slideViewPr>
    <p:cSldViewPr>
      <p:cViewPr varScale="1">
        <p:scale>
          <a:sx n="101" d="100"/>
          <a:sy n="101" d="100"/>
        </p:scale>
        <p:origin x="1326" y="114"/>
      </p:cViewPr>
      <p:guideLst>
        <p:guide orient="horz" pos="1228"/>
        <p:guide pos="236"/>
        <p:guide pos="3958"/>
        <p:guide pos="7468"/>
        <p:guide pos="3722"/>
        <p:guide pos="5612"/>
        <p:guide pos="5828"/>
        <p:guide pos="1862"/>
        <p:guide pos="2087"/>
        <p:guide orient="horz" pos="4127"/>
        <p:guide pos="2481"/>
        <p:guide pos="2718"/>
        <p:guide pos="4986"/>
        <p:guide pos="519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2024/7/24</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367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079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0147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12193477" cy="64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5" y="1"/>
            <a:ext cx="4795951" cy="64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27384"/>
            <a:ext cx="12192000" cy="648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477">
                <a:latin typeface="UD デジタル 教科書体 NK-R" panose="02020400000000000000" pitchFamily="18" charset="-128"/>
                <a:ea typeface="UD デジタル 教科書体 NK-R" panose="02020400000000000000" pitchFamily="18" charset="-128"/>
              </a:defRPr>
            </a:lvl1pPr>
            <a:lvl2pPr>
              <a:defRPr sz="1477">
                <a:latin typeface="UD デジタル 教科書体 NK-R" panose="02020400000000000000" pitchFamily="18" charset="-128"/>
                <a:ea typeface="UD デジタル 教科書体 NK-R" panose="02020400000000000000" pitchFamily="18" charset="-128"/>
              </a:defRPr>
            </a:lvl2pPr>
            <a:lvl3pPr>
              <a:defRPr sz="1477">
                <a:latin typeface="UD デジタル 教科書体 NK-R" panose="02020400000000000000" pitchFamily="18" charset="-128"/>
                <a:ea typeface="UD デジタル 教科書体 NK-R" panose="02020400000000000000" pitchFamily="18" charset="-128"/>
              </a:defRPr>
            </a:lvl3pPr>
            <a:lvl4pPr>
              <a:defRPr sz="1477">
                <a:latin typeface="UD デジタル 教科書体 NK-R" panose="02020400000000000000" pitchFamily="18" charset="-128"/>
                <a:ea typeface="UD デジタル 教科書体 NK-R" panose="02020400000000000000" pitchFamily="18" charset="-128"/>
              </a:defRPr>
            </a:lvl4pPr>
            <a:lvl5pPr>
              <a:defRPr sz="1477">
                <a:latin typeface="UD デジタル 教科書体 NK-R" panose="02020400000000000000" pitchFamily="18" charset="-128"/>
                <a:ea typeface="UD デジタル 教科書体 NK-R" panose="02020400000000000000" pitchFamily="18"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5" name="Footer Placeholder 4"/>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620688"/>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600" kern="900" spc="85"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11568608" y="6453336"/>
            <a:ext cx="551167" cy="279400"/>
          </a:xfrm>
        </p:spPr>
        <p:txBody>
          <a:bodyPr/>
          <a:lstStyle>
            <a:lvl1pPr>
              <a:defRPr sz="1400">
                <a:latin typeface="UD デジタル 教科書体 NK-R" panose="02020400000000000000" pitchFamily="18" charset="-128"/>
                <a:ea typeface="UD デジタル 教科書体 NK-R" panose="02020400000000000000" pitchFamily="18" charset="-128"/>
              </a:defRPr>
            </a:lvl1pPr>
          </a:lstStyle>
          <a:p>
            <a:fld id="{48F63A3B-78C7-47BE-AE5E-E10140E04643}"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03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7876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3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961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601975" y="6453336"/>
            <a:ext cx="542697" cy="279400"/>
          </a:xfrm>
        </p:spPr>
        <p:txBody>
          <a:bodyPr/>
          <a:lstStyle>
            <a:lvl1pPr>
              <a:defRPr sz="1400">
                <a:latin typeface="UD デジタル 教科書体 NK-R" panose="02020400000000000000" pitchFamily="18" charset="-128"/>
                <a:ea typeface="UD デジタル 教科書体 NK-R" panose="02020400000000000000" pitchFamily="18" charset="-128"/>
              </a:defRPr>
            </a:lvl1pPr>
          </a:lstStyle>
          <a:p>
            <a:fld id="{48F63A3B-78C7-47BE-AE5E-E10140E04643}" type="slidenum">
              <a:rPr lang="en-US" smtClean="0"/>
              <a:pPr/>
              <a:t>‹#›</a:t>
            </a:fld>
            <a:endParaRPr lang="en-US" dirty="0"/>
          </a:p>
        </p:txBody>
      </p:sp>
      <p:cxnSp>
        <p:nvCxnSpPr>
          <p:cNvPr id="18" name="Straight Connector 17"/>
          <p:cNvCxnSpPr/>
          <p:nvPr/>
        </p:nvCxnSpPr>
        <p:spPr>
          <a:xfrm>
            <a:off x="1392351" y="213285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95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76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63934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81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936" y="-1690"/>
            <a:ext cx="12193477" cy="55037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32000" tIns="252000" rIns="360000" bIns="72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396049" y="11944"/>
            <a:ext cx="4795951" cy="55037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68981"/>
            <a:ext cx="12192000" cy="617661"/>
          </a:xfrm>
        </p:spPr>
        <p:txBody>
          <a:bodyPr tIns="324000" rIns="288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280576" y="6551317"/>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738" y="548680"/>
            <a:ext cx="12193477" cy="407466"/>
          </a:xfr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88000" tIns="72000" rIns="288000" bIns="72000" rtlCol="0" anchor="t">
            <a:spAutoFit/>
          </a:bodyPr>
          <a:lstStyle>
            <a:lvl1pPr marL="0" indent="0">
              <a:lnSpc>
                <a:spcPct val="110000"/>
              </a:lnSpc>
              <a:spcBef>
                <a:spcPts val="0"/>
              </a:spcBef>
              <a:spcAft>
                <a:spcPts val="0"/>
              </a:spcAft>
              <a:buNone/>
              <a:defRPr lang="ja-JP" altLang="en-US" sz="1600" kern="900" spc="85"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sp>
        <p:nvSpPr>
          <p:cNvPr id="2" name="Content Placeholder 2">
            <a:extLst>
              <a:ext uri="{FF2B5EF4-FFF2-40B4-BE49-F238E27FC236}">
                <a16:creationId xmlns:a16="http://schemas.microsoft.com/office/drawing/2014/main" id="{0C1B511E-7CA6-6B37-7DF3-19D62CF49C55}"/>
              </a:ext>
            </a:extLst>
          </p:cNvPr>
          <p:cNvSpPr>
            <a:spLocks noGrp="1"/>
          </p:cNvSpPr>
          <p:nvPr>
            <p:ph idx="1"/>
          </p:nvPr>
        </p:nvSpPr>
        <p:spPr>
          <a:xfrm>
            <a:off x="443183" y="1879526"/>
            <a:ext cx="11305634" cy="4449838"/>
          </a:xfrm>
        </p:spPr>
        <p:txBody>
          <a:bodyPr>
            <a:normAutofit/>
          </a:bodyPr>
          <a:lstStyle>
            <a:lvl1pPr marL="180000" indent="-180000">
              <a:lnSpc>
                <a:spcPct val="100000"/>
              </a:lnSpc>
              <a:spcBef>
                <a:spcPts val="0"/>
              </a:spcBef>
              <a:spcAft>
                <a:spcPts val="0"/>
              </a:spcAft>
              <a:buNone/>
              <a:defRPr sz="1400">
                <a:latin typeface="UD デジタル 教科書体 NK-R" panose="02020400000000000000" pitchFamily="18" charset="-128"/>
                <a:ea typeface="UD デジタル 教科書体 NK-R" panose="02020400000000000000" pitchFamily="18" charset="-128"/>
              </a:defRPr>
            </a:lvl1pPr>
            <a:lvl2pPr marL="222744" indent="0">
              <a:buNone/>
              <a:defRPr sz="1400">
                <a:latin typeface="UD デジタル 教科書体 NK-R" panose="02020400000000000000" pitchFamily="18" charset="-128"/>
                <a:ea typeface="UD デジタル 教科書体 NK-R" panose="02020400000000000000" pitchFamily="18" charset="-128"/>
              </a:defRPr>
            </a:lvl2pPr>
            <a:lvl3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3pPr>
            <a:lvl4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4pPr>
            <a:lvl5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endParaRPr lang="en-US" altLang="ja-JP" dirty="0"/>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6459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1008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096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64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4433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11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76543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3424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72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296648" y="6525344"/>
            <a:ext cx="776016" cy="278421"/>
          </a:xfrm>
          <a:prstGeom prst="rect">
            <a:avLst/>
          </a:prstGeom>
        </p:spPr>
        <p:txBody>
          <a:bodyPr vert="horz" lIns="0" tIns="0" rIns="0" bIns="0" rtlCol="0" anchor="t"/>
          <a:lstStyle>
            <a:lvl1pPr algn="r">
              <a:defRPr sz="14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0114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322048" y="6552000"/>
            <a:ext cx="776016" cy="278421"/>
          </a:xfrm>
          <a:prstGeom prst="rect">
            <a:avLst/>
          </a:prstGeom>
        </p:spPr>
        <p:txBody>
          <a:bodyPr vert="horz" lIns="0" tIns="0" rIns="0" bIns="0" rtlCol="0" anchor="t"/>
          <a:lstStyle>
            <a:lvl1pPr algn="r">
              <a:defRPr sz="14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29233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0584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1"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630630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217379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1185701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8818819"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5873446" y="0"/>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11748923" y="44998"/>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928077"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7297" y="3"/>
            <a:ext cx="12192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7297" y="6531709"/>
            <a:ext cx="1219221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7297" y="1552941"/>
            <a:ext cx="1219221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909868"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7837030"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59924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70" y="5945340"/>
            <a:ext cx="4817076" cy="261610"/>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5" y="2838999"/>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9"/>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2" y="6469299"/>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12180937"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7" y="3901925"/>
            <a:ext cx="12214713" cy="353943"/>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6940064" y="6379736"/>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6741137" y="317904"/>
            <a:ext cx="4944753" cy="585267"/>
          </a:xfrm>
          <a:prstGeom prst="rect">
            <a:avLst/>
          </a:prstGeom>
        </p:spPr>
      </p:pic>
    </p:spTree>
    <p:extLst>
      <p:ext uri="{BB962C8B-B14F-4D97-AF65-F5344CB8AC3E}">
        <p14:creationId xmlns:p14="http://schemas.microsoft.com/office/powerpoint/2010/main" val="313578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30"/>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338554"/>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5" y="2838999"/>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8"/>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3"/>
            <a:ext cx="9273612"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6"/>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3" name="図 2"/>
          <p:cNvPicPr>
            <a:picLocks noChangeAspect="1"/>
          </p:cNvPicPr>
          <p:nvPr userDrawn="1"/>
        </p:nvPicPr>
        <p:blipFill>
          <a:blip r:embed="rId2"/>
          <a:stretch>
            <a:fillRect/>
          </a:stretch>
        </p:blipFill>
        <p:spPr>
          <a:xfrm>
            <a:off x="10467802" y="5715003"/>
            <a:ext cx="1448160" cy="1005927"/>
          </a:xfrm>
          <a:prstGeom prst="rect">
            <a:avLst/>
          </a:prstGeom>
        </p:spPr>
      </p:pic>
      <p:pic>
        <p:nvPicPr>
          <p:cNvPr id="4" name="図 3"/>
          <p:cNvPicPr>
            <a:picLocks noChangeAspect="1"/>
          </p:cNvPicPr>
          <p:nvPr userDrawn="1"/>
        </p:nvPicPr>
        <p:blipFill>
          <a:blip r:embed="rId3"/>
          <a:stretch>
            <a:fillRect/>
          </a:stretch>
        </p:blipFill>
        <p:spPr>
          <a:xfrm>
            <a:off x="7033846" y="6469299"/>
            <a:ext cx="4689637" cy="176799"/>
          </a:xfrm>
          <a:prstGeom prst="rect">
            <a:avLst/>
          </a:prstGeom>
        </p:spPr>
      </p:pic>
    </p:spTree>
    <p:extLst>
      <p:ext uri="{BB962C8B-B14F-4D97-AF65-F5344CB8AC3E}">
        <p14:creationId xmlns:p14="http://schemas.microsoft.com/office/powerpoint/2010/main" val="148156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050200" y="1560156"/>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66487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6"/>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355725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477"/>
            </a:lvl1pPr>
            <a:lvl2pPr>
              <a:defRPr sz="1477"/>
            </a:lvl2pPr>
            <a:lvl3pPr>
              <a:defRPr sz="1477"/>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0"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600" kern="900" spc="85" smtClean="0">
                <a:solidFill>
                  <a:schemeClr val="tx1"/>
                </a:solidFill>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050200" y="1560156"/>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2170704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0980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600" kern="900" spc="85" smtClean="0">
                <a:solidFill>
                  <a:schemeClr val="tx1"/>
                </a:solidFill>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69" y="5812548"/>
            <a:ext cx="4817076" cy="394403"/>
          </a:xfrm>
        </p:spPr>
        <p:txBody>
          <a:bodyPr wrap="square" lIns="0" tIns="0" rIns="0" bIns="0" anchor="b">
            <a:spAutoFit/>
          </a:bodyPr>
          <a:lstStyle>
            <a:lvl1pPr marL="0" indent="0">
              <a:spcAft>
                <a:spcPts val="492"/>
              </a:spcAft>
              <a:buNone/>
              <a:defRPr lang="ja-JP" altLang="en-US" sz="2092" spc="185" smtClean="0">
                <a:solidFill>
                  <a:schemeClr val="bg1"/>
                </a:solidFill>
              </a:defRPr>
            </a:lvl1pPr>
            <a:lvl2pPr marL="281361" indent="0">
              <a:spcAft>
                <a:spcPts val="492"/>
              </a:spcAft>
              <a:buNone/>
              <a:defRPr lang="ja-JP" altLang="en-US" sz="2215" smtClean="0">
                <a:latin typeface="+mn-lt"/>
                <a:ea typeface="+mn-ea"/>
              </a:defRPr>
            </a:lvl2pPr>
            <a:lvl3pPr marL="844083" indent="0">
              <a:spcAft>
                <a:spcPts val="492"/>
              </a:spcAft>
              <a:buNone/>
              <a:defRPr lang="ja-JP" altLang="en-US" sz="2215" smtClean="0">
                <a:latin typeface="+mn-lt"/>
                <a:ea typeface="+mn-ea"/>
              </a:defRPr>
            </a:lvl3pPr>
            <a:lvl4pPr marL="1406804" indent="0">
              <a:spcAft>
                <a:spcPts val="492"/>
              </a:spcAft>
              <a:buNone/>
              <a:defRPr lang="ja-JP" altLang="en-US" sz="2215" smtClean="0">
                <a:latin typeface="+mn-lt"/>
                <a:ea typeface="+mn-ea"/>
              </a:defRPr>
            </a:lvl4pPr>
            <a:lvl5pPr marL="1969526" indent="0">
              <a:spcAft>
                <a:spcPts val="492"/>
              </a:spcAft>
              <a:buNone/>
              <a:defRPr lang="ja-JP" altLang="en-US" sz="2215">
                <a:latin typeface="+mn-lt"/>
                <a:ea typeface="+mn-ea"/>
              </a:defRPr>
            </a:lvl5pPr>
          </a:lstStyle>
          <a:p>
            <a:pPr marL="0" lvl="0" defTabSz="56272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30150" tIns="0" rIns="130150"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723" dirty="0">
                <a:solidFill>
                  <a:schemeClr val="bg1"/>
                </a:solidFill>
                <a:latin typeface="Meiryo" panose="020B0604030504040204" pitchFamily="34" charset="-128"/>
                <a:ea typeface="Meiryo" panose="020B0604030504040204" pitchFamily="34" charset="-128"/>
              </a:rPr>
              <a:t>2021</a:t>
            </a:r>
            <a:r>
              <a:rPr lang="ja-JP" altLang="en-US" sz="1723">
                <a:solidFill>
                  <a:schemeClr val="bg1"/>
                </a:solidFill>
                <a:latin typeface="Meiryo" panose="020B0604030504040204" pitchFamily="34" charset="-128"/>
                <a:ea typeface="Meiryo" panose="020B0604030504040204" pitchFamily="34" charset="-128"/>
              </a:rPr>
              <a:t>年</a:t>
            </a:r>
            <a:r>
              <a:rPr lang="en-US" altLang="ja-JP" sz="1723" dirty="0">
                <a:solidFill>
                  <a:schemeClr val="bg1"/>
                </a:solidFill>
                <a:latin typeface="Meiryo" panose="020B0604030504040204" pitchFamily="34" charset="-128"/>
                <a:ea typeface="Meiryo" panose="020B0604030504040204" pitchFamily="34" charset="-128"/>
              </a:rPr>
              <a:t>4</a:t>
            </a:r>
            <a:r>
              <a:rPr lang="ja-JP" altLang="en-US" sz="1723">
                <a:solidFill>
                  <a:schemeClr val="bg1"/>
                </a:solidFill>
                <a:latin typeface="Meiryo" panose="020B0604030504040204" pitchFamily="34" charset="-128"/>
                <a:ea typeface="Meiryo" panose="020B0604030504040204" pitchFamily="34" charset="-128"/>
              </a:rPr>
              <a:t>月</a:t>
            </a:r>
            <a:r>
              <a:rPr lang="en-US" altLang="ja-JP" sz="1723" dirty="0">
                <a:solidFill>
                  <a:schemeClr val="bg1"/>
                </a:solidFill>
                <a:latin typeface="Meiryo" panose="020B0604030504040204" pitchFamily="34" charset="-128"/>
                <a:ea typeface="Meiryo" panose="020B0604030504040204" pitchFamily="34" charset="-128"/>
              </a:rPr>
              <a:t>1</a:t>
            </a:r>
            <a:r>
              <a:rPr lang="ja-JP" altLang="en-US" sz="172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7"/>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1" y="6469297"/>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12180935" cy="1904457"/>
          </a:xfrm>
        </p:spPr>
        <p:txBody>
          <a:bodyPr lIns="288000" tIns="180000" rIns="360000" bIns="72000" anchor="b"/>
          <a:lstStyle>
            <a:lvl1pPr>
              <a:defRPr sz="2954">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6" y="3901925"/>
            <a:ext cx="12214711" cy="486736"/>
          </a:xfrm>
        </p:spPr>
        <p:txBody>
          <a:bodyPr wrap="square" lIns="288000">
            <a:spAutoFit/>
          </a:bodyPr>
          <a:lstStyle>
            <a:lvl1pPr marL="0" indent="0">
              <a:buNone/>
              <a:defRPr lang="ja-JP" altLang="en-US" sz="2092" spc="185" smtClean="0">
                <a:solidFill>
                  <a:schemeClr val="bg1"/>
                </a:solidFill>
              </a:defRPr>
            </a:lvl1pPr>
            <a:lvl2pPr marL="281361" indent="0">
              <a:buNone/>
              <a:defRPr lang="ja-JP" altLang="en-US" sz="2092" smtClean="0">
                <a:solidFill>
                  <a:schemeClr val="bg1"/>
                </a:solidFill>
                <a:latin typeface="+mn-lt"/>
                <a:ea typeface="+mn-ea"/>
              </a:defRPr>
            </a:lvl2pPr>
            <a:lvl3pPr marL="844083" indent="0">
              <a:buNone/>
              <a:defRPr lang="ja-JP" altLang="en-US" sz="2092" smtClean="0">
                <a:solidFill>
                  <a:schemeClr val="bg1"/>
                </a:solidFill>
                <a:latin typeface="+mn-lt"/>
                <a:ea typeface="+mn-ea"/>
              </a:defRPr>
            </a:lvl3pPr>
            <a:lvl4pPr marL="1406804" indent="0">
              <a:buNone/>
              <a:defRPr lang="ja-JP" altLang="en-US" sz="2092" smtClean="0">
                <a:solidFill>
                  <a:schemeClr val="bg1"/>
                </a:solidFill>
                <a:latin typeface="+mn-lt"/>
                <a:ea typeface="+mn-ea"/>
              </a:defRPr>
            </a:lvl4pPr>
            <a:lvl5pPr marL="1969526" indent="0">
              <a:buNone/>
              <a:defRPr lang="ja-JP" altLang="en-US" sz="2092">
                <a:solidFill>
                  <a:schemeClr val="bg1"/>
                </a:solidFill>
                <a:latin typeface="+mn-lt"/>
                <a:ea typeface="+mn-ea"/>
              </a:defRPr>
            </a:lvl5pPr>
          </a:lstStyle>
          <a:p>
            <a:pPr marL="0" lvl="0" defTabSz="562722"/>
            <a:r>
              <a:rPr kumimoji="1" lang="ja-JP" altLang="en-US"/>
              <a:t>マスター テキストの書式設定</a:t>
            </a:r>
          </a:p>
        </p:txBody>
      </p:sp>
      <p:grpSp>
        <p:nvGrpSpPr>
          <p:cNvPr id="99" name="グループ化 98"/>
          <p:cNvGrpSpPr/>
          <p:nvPr userDrawn="1"/>
        </p:nvGrpSpPr>
        <p:grpSpPr>
          <a:xfrm>
            <a:off x="6940062" y="6379734"/>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2" name="図 1"/>
          <p:cNvPicPr>
            <a:picLocks noChangeAspect="1"/>
          </p:cNvPicPr>
          <p:nvPr userDrawn="1"/>
        </p:nvPicPr>
        <p:blipFill>
          <a:blip r:embed="rId2"/>
          <a:stretch>
            <a:fillRect/>
          </a:stretch>
        </p:blipFill>
        <p:spPr>
          <a:xfrm>
            <a:off x="6741136" y="317902"/>
            <a:ext cx="4944753"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28"/>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54462" tIns="216918" rIns="401951" bIns="216918" rtlCol="0" anchor="ctr"/>
          <a:lstStyle/>
          <a:p>
            <a:pPr>
              <a:lnSpc>
                <a:spcPct val="130000"/>
              </a:lnSpc>
              <a:spcAft>
                <a:spcPts val="1340"/>
              </a:spcAft>
            </a:pPr>
            <a:endParaRPr kumimoji="1" lang="ja-JP" altLang="en-US" sz="1477" kern="900" spc="85">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463588"/>
          </a:xfrm>
        </p:spPr>
        <p:txBody>
          <a:bodyPr wrap="square" lIns="288000">
            <a:spAutoFit/>
          </a:bodyPr>
          <a:lstStyle>
            <a:lvl1pPr marL="0" indent="0">
              <a:spcAft>
                <a:spcPts val="492"/>
              </a:spcAft>
              <a:buNone/>
              <a:defRPr lang="ja-JP" altLang="en-US" sz="1969" spc="185" smtClean="0">
                <a:solidFill>
                  <a:schemeClr val="tx1"/>
                </a:solidFill>
                <a:latin typeface="UD デジタル 教科書体 NK-R" panose="02020400000000000000" pitchFamily="18" charset="-128"/>
                <a:ea typeface="UD デジタル 教科書体 NK-R" panose="02020400000000000000" pitchFamily="18" charset="-128"/>
              </a:defRPr>
            </a:lvl1pPr>
            <a:lvl2pPr marL="281361" indent="0">
              <a:spcAft>
                <a:spcPts val="492"/>
              </a:spcAft>
              <a:buNone/>
              <a:defRPr lang="ja-JP" altLang="en-US" sz="1969" smtClean="0">
                <a:solidFill>
                  <a:schemeClr val="tx1"/>
                </a:solidFill>
                <a:latin typeface="+mn-lt"/>
                <a:ea typeface="+mn-ea"/>
              </a:defRPr>
            </a:lvl2pPr>
            <a:lvl3pPr marL="844083" indent="0">
              <a:spcAft>
                <a:spcPts val="492"/>
              </a:spcAft>
              <a:buNone/>
              <a:defRPr lang="ja-JP" altLang="en-US" sz="1969" smtClean="0">
                <a:solidFill>
                  <a:schemeClr val="tx1"/>
                </a:solidFill>
                <a:latin typeface="+mn-lt"/>
                <a:ea typeface="+mn-ea"/>
              </a:defRPr>
            </a:lvl3pPr>
            <a:lvl4pPr marL="1406804" indent="0">
              <a:spcAft>
                <a:spcPts val="492"/>
              </a:spcAft>
              <a:buNone/>
              <a:defRPr lang="ja-JP" altLang="en-US" sz="1969" smtClean="0">
                <a:solidFill>
                  <a:schemeClr val="tx1"/>
                </a:solidFill>
                <a:latin typeface="+mn-lt"/>
                <a:ea typeface="+mn-ea"/>
              </a:defRPr>
            </a:lvl4pPr>
            <a:lvl5pPr marL="1969526" indent="0">
              <a:spcAft>
                <a:spcPts val="492"/>
              </a:spcAft>
              <a:buNone/>
              <a:defRPr lang="ja-JP" altLang="en-US" sz="1969">
                <a:solidFill>
                  <a:schemeClr val="tx1"/>
                </a:solidFill>
                <a:latin typeface="+mn-lt"/>
                <a:ea typeface="+mn-ea"/>
              </a:defRPr>
            </a:lvl5pPr>
          </a:lstStyle>
          <a:p>
            <a:pPr marL="0" lvl="0" defTabSz="56272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30150" tIns="0" rIns="130150"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723" dirty="0">
                <a:solidFill>
                  <a:schemeClr val="bg1"/>
                </a:solidFill>
                <a:latin typeface="Meiryo" panose="020B0604030504040204" pitchFamily="34" charset="-128"/>
                <a:ea typeface="Meiryo" panose="020B0604030504040204" pitchFamily="34" charset="-128"/>
              </a:rPr>
              <a:t>2021</a:t>
            </a:r>
            <a:r>
              <a:rPr lang="ja-JP" altLang="en-US" sz="1723">
                <a:solidFill>
                  <a:schemeClr val="bg1"/>
                </a:solidFill>
                <a:latin typeface="Meiryo" panose="020B0604030504040204" pitchFamily="34" charset="-128"/>
                <a:ea typeface="Meiryo" panose="020B0604030504040204" pitchFamily="34" charset="-128"/>
              </a:rPr>
              <a:t>年</a:t>
            </a:r>
            <a:r>
              <a:rPr lang="en-US" altLang="ja-JP" sz="1723" dirty="0">
                <a:solidFill>
                  <a:schemeClr val="bg1"/>
                </a:solidFill>
                <a:latin typeface="Meiryo" panose="020B0604030504040204" pitchFamily="34" charset="-128"/>
                <a:ea typeface="Meiryo" panose="020B0604030504040204" pitchFamily="34" charset="-128"/>
              </a:rPr>
              <a:t>4</a:t>
            </a:r>
            <a:r>
              <a:rPr lang="ja-JP" altLang="en-US" sz="1723">
                <a:solidFill>
                  <a:schemeClr val="bg1"/>
                </a:solidFill>
                <a:latin typeface="Meiryo" panose="020B0604030504040204" pitchFamily="34" charset="-128"/>
                <a:ea typeface="Meiryo" panose="020B0604030504040204" pitchFamily="34" charset="-128"/>
              </a:rPr>
              <a:t>月</a:t>
            </a:r>
            <a:r>
              <a:rPr lang="en-US" altLang="ja-JP" sz="1723" dirty="0">
                <a:solidFill>
                  <a:schemeClr val="bg1"/>
                </a:solidFill>
                <a:latin typeface="Meiryo" panose="020B0604030504040204" pitchFamily="34" charset="-128"/>
                <a:ea typeface="Meiryo" panose="020B0604030504040204" pitchFamily="34" charset="-128"/>
              </a:rPr>
              <a:t>1</a:t>
            </a:r>
            <a:r>
              <a:rPr lang="ja-JP" altLang="en-US" sz="172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6"/>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1"/>
            <a:ext cx="9273612" cy="2304191"/>
          </a:xfrm>
        </p:spPr>
        <p:txBody>
          <a:bodyPr lIns="288000" tIns="180000" rIns="360000" bIns="72000" anchor="b"/>
          <a:lstStyle>
            <a:lvl1pPr>
              <a:defRPr sz="2954">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4"/>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3" name="図 2"/>
          <p:cNvPicPr>
            <a:picLocks noChangeAspect="1"/>
          </p:cNvPicPr>
          <p:nvPr userDrawn="1"/>
        </p:nvPicPr>
        <p:blipFill>
          <a:blip r:embed="rId2"/>
          <a:stretch>
            <a:fillRect/>
          </a:stretch>
        </p:blipFill>
        <p:spPr>
          <a:xfrm>
            <a:off x="10467802" y="5715001"/>
            <a:ext cx="1448160" cy="1005927"/>
          </a:xfrm>
          <a:prstGeom prst="rect">
            <a:avLst/>
          </a:prstGeom>
        </p:spPr>
      </p:pic>
      <p:pic>
        <p:nvPicPr>
          <p:cNvPr id="4" name="図 3"/>
          <p:cNvPicPr>
            <a:picLocks noChangeAspect="1"/>
          </p:cNvPicPr>
          <p:nvPr userDrawn="1"/>
        </p:nvPicPr>
        <p:blipFill>
          <a:blip r:embed="rId3"/>
          <a:stretch>
            <a:fillRect/>
          </a:stretch>
        </p:blipFill>
        <p:spPr>
          <a:xfrm>
            <a:off x="7033846" y="6469297"/>
            <a:ext cx="4689637"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050200" y="1560154"/>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7.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27999"/>
          </a:xfrm>
          <a:prstGeom prst="rect">
            <a:avLst/>
          </a:prstGeom>
          <a:noFill/>
          <a:ln>
            <a:noFill/>
          </a:ln>
        </p:spPr>
        <p:style>
          <a:lnRef idx="2">
            <a:schemeClr val="accent1">
              <a:shade val="50000"/>
            </a:schemeClr>
          </a:lnRef>
          <a:fillRef idx="1">
            <a:schemeClr val="accent1"/>
          </a:fillRef>
          <a:effectRef idx="0">
            <a:schemeClr val="accent1"/>
          </a:effectRef>
          <a:fontRef idx="none">
            <a:schemeClr val="lt1"/>
          </a:fontRef>
        </p:style>
        <p:txBody>
          <a:bodyPr lIns="360000" tIns="326585" rIns="326585" bIns="130634" rtlCol="0" anchor="b"/>
          <a:lstStyle/>
          <a:p>
            <a:pPr marL="0" lvl="0" defTabSz="562722"/>
            <a:r>
              <a:rPr lang="ja-JP" altLang="en-US"/>
              <a:t>マスター タイトルの書式設定</a:t>
            </a:r>
            <a:endParaRPr lang="en-US" dirty="0"/>
          </a:p>
        </p:txBody>
      </p:sp>
      <p:sp>
        <p:nvSpPr>
          <p:cNvPr id="3" name="Text Placeholder 2"/>
          <p:cNvSpPr>
            <a:spLocks noGrp="1"/>
          </p:cNvSpPr>
          <p:nvPr>
            <p:ph type="body" idx="1"/>
          </p:nvPr>
        </p:nvSpPr>
        <p:spPr>
          <a:xfrm>
            <a:off x="443077" y="1879525"/>
            <a:ext cx="11305634"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992049" y="427035"/>
            <a:ext cx="2743200" cy="365125"/>
          </a:xfrm>
          <a:prstGeom prst="rect">
            <a:avLst/>
          </a:prstGeom>
        </p:spPr>
        <p:txBody>
          <a:bodyPr vert="horz" lIns="0" tIns="0" rIns="0" bIns="0" rtlCol="0" anchor="ctr"/>
          <a:lstStyle>
            <a:lvl1pPr algn="r">
              <a:defRPr sz="1477">
                <a:solidFill>
                  <a:schemeClr val="bg1"/>
                </a:solidFill>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5" name="Footer Placeholder 4"/>
          <p:cNvSpPr>
            <a:spLocks noGrp="1"/>
          </p:cNvSpPr>
          <p:nvPr>
            <p:ph type="ftr" sz="quarter" idx="3"/>
          </p:nvPr>
        </p:nvSpPr>
        <p:spPr>
          <a:xfrm>
            <a:off x="6333820" y="6551317"/>
            <a:ext cx="4625200" cy="263263"/>
          </a:xfrm>
          <a:prstGeom prst="rect">
            <a:avLst/>
          </a:prstGeom>
        </p:spPr>
        <p:txBody>
          <a:bodyPr vert="horz" lIns="0" tIns="0" rIns="0" bIns="0" rtlCol="0" anchor="t"/>
          <a:lstStyle>
            <a:lvl1pPr algn="l">
              <a:defRPr sz="1108">
                <a:solidFill>
                  <a:schemeClr val="bg2">
                    <a:lumMod val="50000"/>
                  </a:schemeClr>
                </a:solidFill>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Slide Number Placeholder 5"/>
          <p:cNvSpPr>
            <a:spLocks noGrp="1"/>
          </p:cNvSpPr>
          <p:nvPr>
            <p:ph type="sldNum" sz="quarter" idx="4"/>
          </p:nvPr>
        </p:nvSpPr>
        <p:spPr>
          <a:xfrm>
            <a:off x="11304000" y="6552000"/>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1125444" rtl="0" eaLnBrk="1" latinLnBrk="0" hangingPunct="1">
        <a:lnSpc>
          <a:spcPct val="90000"/>
        </a:lnSpc>
        <a:spcBef>
          <a:spcPct val="0"/>
        </a:spcBef>
        <a:buNone/>
        <a:defRPr kumimoji="1" lang="en-US" altLang="en-US" sz="2233" b="1" i="0" kern="1200" spc="335" dirty="0">
          <a:solidFill>
            <a:schemeClr val="bg1"/>
          </a:solidFill>
          <a:latin typeface="UD デジタル 教科書体 NK-R" panose="02020400000000000000" pitchFamily="18" charset="-128"/>
          <a:ea typeface="UD デジタル 教科書体 NK-R" panose="02020400000000000000" pitchFamily="18" charset="-128"/>
          <a:cs typeface="+mn-cs"/>
        </a:defRPr>
      </a:lvl1pPr>
    </p:titleStyle>
    <p:bodyStyle>
      <a:lvl1pPr marL="222744" indent="-222744" algn="l" defTabSz="1125444" rtl="0" eaLnBrk="1" latinLnBrk="0" hangingPunct="1">
        <a:lnSpc>
          <a:spcPct val="130000"/>
        </a:lnSpc>
        <a:spcBef>
          <a:spcPts val="1231"/>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39627" indent="-216883"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771789" indent="-222744"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994533" indent="-222744"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211415" indent="-216883"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9pPr>
    </p:bodyStyle>
    <p:otherStyle>
      <a:defPPr>
        <a:defRPr lang="en-US"/>
      </a:defPPr>
      <a:lvl1pPr marL="0" algn="l" defTabSz="1125444" rtl="0" eaLnBrk="1" latinLnBrk="0" hangingPunct="1">
        <a:defRPr kumimoji="1" sz="2215" kern="1200">
          <a:solidFill>
            <a:schemeClr val="tx1"/>
          </a:solidFill>
          <a:latin typeface="+mn-lt"/>
          <a:ea typeface="+mn-ea"/>
          <a:cs typeface="+mn-cs"/>
        </a:defRPr>
      </a:lvl1pPr>
      <a:lvl2pPr marL="562722" algn="l" defTabSz="1125444" rtl="0" eaLnBrk="1" latinLnBrk="0" hangingPunct="1">
        <a:defRPr kumimoji="1" sz="2215" kern="1200">
          <a:solidFill>
            <a:schemeClr val="tx1"/>
          </a:solidFill>
          <a:latin typeface="+mn-lt"/>
          <a:ea typeface="+mn-ea"/>
          <a:cs typeface="+mn-cs"/>
        </a:defRPr>
      </a:lvl2pPr>
      <a:lvl3pPr marL="1125444" algn="l" defTabSz="1125444" rtl="0" eaLnBrk="1" latinLnBrk="0" hangingPunct="1">
        <a:defRPr kumimoji="1" sz="2215" kern="1200">
          <a:solidFill>
            <a:schemeClr val="tx1"/>
          </a:solidFill>
          <a:latin typeface="+mn-lt"/>
          <a:ea typeface="+mn-ea"/>
          <a:cs typeface="+mn-cs"/>
        </a:defRPr>
      </a:lvl3pPr>
      <a:lvl4pPr marL="1688165" algn="l" defTabSz="1125444" rtl="0" eaLnBrk="1" latinLnBrk="0" hangingPunct="1">
        <a:defRPr kumimoji="1" sz="2215" kern="1200">
          <a:solidFill>
            <a:schemeClr val="tx1"/>
          </a:solidFill>
          <a:latin typeface="+mn-lt"/>
          <a:ea typeface="+mn-ea"/>
          <a:cs typeface="+mn-cs"/>
        </a:defRPr>
      </a:lvl4pPr>
      <a:lvl5pPr marL="2250887" algn="l" defTabSz="1125444" rtl="0" eaLnBrk="1" latinLnBrk="0" hangingPunct="1">
        <a:defRPr kumimoji="1" sz="2215" kern="1200">
          <a:solidFill>
            <a:schemeClr val="tx1"/>
          </a:solidFill>
          <a:latin typeface="+mn-lt"/>
          <a:ea typeface="+mn-ea"/>
          <a:cs typeface="+mn-cs"/>
        </a:defRPr>
      </a:lvl5pPr>
      <a:lvl6pPr marL="2813609" algn="l" defTabSz="1125444" rtl="0" eaLnBrk="1" latinLnBrk="0" hangingPunct="1">
        <a:defRPr kumimoji="1" sz="2215" kern="1200">
          <a:solidFill>
            <a:schemeClr val="tx1"/>
          </a:solidFill>
          <a:latin typeface="+mn-lt"/>
          <a:ea typeface="+mn-ea"/>
          <a:cs typeface="+mn-cs"/>
        </a:defRPr>
      </a:lvl6pPr>
      <a:lvl7pPr marL="3376331" algn="l" defTabSz="1125444" rtl="0" eaLnBrk="1" latinLnBrk="0" hangingPunct="1">
        <a:defRPr kumimoji="1" sz="2215" kern="1200">
          <a:solidFill>
            <a:schemeClr val="tx1"/>
          </a:solidFill>
          <a:latin typeface="+mn-lt"/>
          <a:ea typeface="+mn-ea"/>
          <a:cs typeface="+mn-cs"/>
        </a:defRPr>
      </a:lvl7pPr>
      <a:lvl8pPr marL="3939052" algn="l" defTabSz="1125444" rtl="0" eaLnBrk="1" latinLnBrk="0" hangingPunct="1">
        <a:defRPr kumimoji="1" sz="2215" kern="1200">
          <a:solidFill>
            <a:schemeClr val="tx1"/>
          </a:solidFill>
          <a:latin typeface="+mn-lt"/>
          <a:ea typeface="+mn-ea"/>
          <a:cs typeface="+mn-cs"/>
        </a:defRPr>
      </a:lvl8pPr>
      <a:lvl9pPr marL="4501774" algn="l" defTabSz="1125444" rtl="0" eaLnBrk="1" latinLnBrk="0" hangingPunct="1">
        <a:defRPr kumimoji="1"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775164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mp"/><Relationship Id="rId7" Type="http://schemas.openxmlformats.org/officeDocument/2006/relationships/image" Target="../media/image20.tmp"/><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hyperlink" Target="https://www.notalone-cao.go.jp/" TargetMode="External"/><Relationship Id="rId5" Type="http://schemas.openxmlformats.org/officeDocument/2006/relationships/hyperlink" Target="https://www.notalone-cas.go.jp/"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7800BD9-ED0B-B0DE-FA8E-185AC20D14D9}"/>
              </a:ext>
            </a:extLst>
          </p:cNvPr>
          <p:cNvPicPr>
            <a:picLocks noChangeAspect="1"/>
          </p:cNvPicPr>
          <p:nvPr/>
        </p:nvPicPr>
        <p:blipFill>
          <a:blip r:embed="rId2"/>
          <a:stretch>
            <a:fillRect/>
          </a:stretch>
        </p:blipFill>
        <p:spPr>
          <a:xfrm>
            <a:off x="0" y="0"/>
            <a:ext cx="12192000" cy="6858000"/>
          </a:xfrm>
          <a:prstGeom prst="rect">
            <a:avLst/>
          </a:prstGeom>
        </p:spPr>
      </p:pic>
      <p:sp>
        <p:nvSpPr>
          <p:cNvPr id="4" name="タイトル 5">
            <a:extLst>
              <a:ext uri="{FF2B5EF4-FFF2-40B4-BE49-F238E27FC236}">
                <a16:creationId xmlns:a16="http://schemas.microsoft.com/office/drawing/2014/main" id="{D618AFD2-65ED-B02C-713A-A829FB422C65}"/>
              </a:ext>
            </a:extLst>
          </p:cNvPr>
          <p:cNvSpPr txBox="1">
            <a:spLocks/>
          </p:cNvSpPr>
          <p:nvPr/>
        </p:nvSpPr>
        <p:spPr>
          <a:xfrm>
            <a:off x="263353" y="260648"/>
            <a:ext cx="1368152" cy="504056"/>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5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映像①</a:t>
            </a:r>
            <a:endParaRPr lang="ja-JP" altLang="en-US" sz="10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9786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A16A1E-BFF1-38ED-E1FA-E615FBED2AED}"/>
              </a:ext>
            </a:extLst>
          </p:cNvPr>
          <p:cNvSpPr>
            <a:spLocks noGrp="1"/>
          </p:cNvSpPr>
          <p:nvPr>
            <p:ph type="sldNum" sz="quarter" idx="4"/>
          </p:nvPr>
        </p:nvSpPr>
        <p:spPr/>
        <p:txBody>
          <a:bodyPr/>
          <a:lstStyle/>
          <a:p>
            <a:fld id="{48F63A3B-78C7-47BE-AE5E-E10140E04643}" type="slidenum">
              <a:rPr lang="en-US" smtClean="0"/>
              <a:pPr/>
              <a:t>9</a:t>
            </a:fld>
            <a:endParaRPr lang="en-US" dirty="0"/>
          </a:p>
        </p:txBody>
      </p:sp>
      <p:grpSp>
        <p:nvGrpSpPr>
          <p:cNvPr id="148" name="グループ化 147">
            <a:extLst>
              <a:ext uri="{FF2B5EF4-FFF2-40B4-BE49-F238E27FC236}">
                <a16:creationId xmlns:a16="http://schemas.microsoft.com/office/drawing/2014/main" id="{04E87750-A41F-7E83-B558-E095CDB94441}"/>
              </a:ext>
            </a:extLst>
          </p:cNvPr>
          <p:cNvGrpSpPr/>
          <p:nvPr/>
        </p:nvGrpSpPr>
        <p:grpSpPr>
          <a:xfrm>
            <a:off x="811780" y="1123970"/>
            <a:ext cx="10317980" cy="2480786"/>
            <a:chOff x="811232" y="3612510"/>
            <a:chExt cx="10317980" cy="2480786"/>
          </a:xfrm>
        </p:grpSpPr>
        <p:sp>
          <p:nvSpPr>
            <p:cNvPr id="47" name="テキスト ボックス 46">
              <a:extLst>
                <a:ext uri="{FF2B5EF4-FFF2-40B4-BE49-F238E27FC236}">
                  <a16:creationId xmlns:a16="http://schemas.microsoft.com/office/drawing/2014/main" id="{7EA3E5DF-FF06-D5FD-B403-1CB966607880}"/>
                </a:ext>
              </a:extLst>
            </p:cNvPr>
            <p:cNvSpPr txBox="1"/>
            <p:nvPr/>
          </p:nvSpPr>
          <p:spPr>
            <a:xfrm>
              <a:off x="811232" y="3612510"/>
              <a:ext cx="80315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schemeClr val="accent4"/>
                  </a:solidFill>
                  <a:effectLst/>
                  <a:uLnTx/>
                  <a:uFillTx/>
                  <a:latin typeface="UD デジタル 教科書体 NK-R" panose="02020400000000000000" pitchFamily="18" charset="-128"/>
                  <a:ea typeface="UD デジタル 教科書体 NK-R" panose="02020400000000000000" pitchFamily="18" charset="-128"/>
                </a:rPr>
                <a:t>B</a:t>
              </a:r>
              <a:r>
                <a:rPr kumimoji="1" lang="ja-JP" altLang="en-US" b="1" i="0" u="none" strike="noStrike" kern="1200" cap="none" spc="0" normalizeH="0" baseline="0" noProof="0" dirty="0">
                  <a:ln>
                    <a:noFill/>
                  </a:ln>
                  <a:solidFill>
                    <a:schemeClr val="accent4"/>
                  </a:solidFill>
                  <a:effectLst/>
                  <a:uLnTx/>
                  <a:uFillTx/>
                  <a:latin typeface="UD デジタル 教科書体 NK-R" panose="02020400000000000000" pitchFamily="18" charset="-128"/>
                  <a:ea typeface="UD デジタル 教科書体 NK-R" panose="02020400000000000000" pitchFamily="18" charset="-128"/>
                </a:rPr>
                <a:t>　病気になって、高額な医療費がかかった場合･･･　</a:t>
              </a:r>
              <a:endParaRPr kumimoji="1" lang="en-US" altLang="ja-JP" b="1" i="0" u="none" strike="noStrike" kern="1200" cap="none" spc="0" normalizeH="0" baseline="0" noProof="0" dirty="0">
                <a:ln>
                  <a:noFill/>
                </a:ln>
                <a:solidFill>
                  <a:schemeClr val="accent4"/>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52" name="図 51" descr="グラフィカル ユーザー インターフェイス, テキスト, アプリケーション&#10;&#10;自動的に生成された説明">
              <a:extLst>
                <a:ext uri="{FF2B5EF4-FFF2-40B4-BE49-F238E27FC236}">
                  <a16:creationId xmlns:a16="http://schemas.microsoft.com/office/drawing/2014/main" id="{C5AEAC9C-FC45-F846-2A39-09180B15DB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03" t="24321" r="10686" b="41169"/>
            <a:stretch/>
          </p:blipFill>
          <p:spPr>
            <a:xfrm>
              <a:off x="8959898" y="3933296"/>
              <a:ext cx="2160000" cy="2160000"/>
            </a:xfrm>
            <a:prstGeom prst="rect">
              <a:avLst/>
            </a:prstGeom>
            <a:ln>
              <a:solidFill>
                <a:schemeClr val="accent1"/>
              </a:solidFill>
            </a:ln>
          </p:spPr>
        </p:pic>
        <p:sp>
          <p:nvSpPr>
            <p:cNvPr id="69" name="正方形/長方形 68">
              <a:extLst>
                <a:ext uri="{FF2B5EF4-FFF2-40B4-BE49-F238E27FC236}">
                  <a16:creationId xmlns:a16="http://schemas.microsoft.com/office/drawing/2014/main" id="{4B02F8F9-F68E-1A3E-97D8-4A2009559FB6}"/>
                </a:ext>
              </a:extLst>
            </p:cNvPr>
            <p:cNvSpPr/>
            <p:nvPr/>
          </p:nvSpPr>
          <p:spPr>
            <a:xfrm>
              <a:off x="8950585" y="4581128"/>
              <a:ext cx="2178627" cy="1512168"/>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27" name="グループ化 126">
              <a:extLst>
                <a:ext uri="{FF2B5EF4-FFF2-40B4-BE49-F238E27FC236}">
                  <a16:creationId xmlns:a16="http://schemas.microsoft.com/office/drawing/2014/main" id="{B467A273-C010-82E1-0303-CBEF60D239FF}"/>
                </a:ext>
              </a:extLst>
            </p:cNvPr>
            <p:cNvGrpSpPr/>
            <p:nvPr/>
          </p:nvGrpSpPr>
          <p:grpSpPr>
            <a:xfrm>
              <a:off x="1080000" y="3933296"/>
              <a:ext cx="2160000" cy="2160000"/>
              <a:chOff x="1080000" y="3933296"/>
              <a:chExt cx="2160000" cy="2160000"/>
            </a:xfrm>
          </p:grpSpPr>
          <p:pic>
            <p:nvPicPr>
              <p:cNvPr id="43" name="図 4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65E0AB6-9841-D833-AFC4-80E02102A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48" t="15240" r="11024" b="50554"/>
              <a:stretch/>
            </p:blipFill>
            <p:spPr>
              <a:xfrm>
                <a:off x="1080000" y="3933296"/>
                <a:ext cx="2160000" cy="2160000"/>
              </a:xfrm>
              <a:prstGeom prst="rect">
                <a:avLst/>
              </a:prstGeom>
              <a:ln>
                <a:solidFill>
                  <a:schemeClr val="accent1"/>
                </a:solidFill>
              </a:ln>
            </p:spPr>
          </p:pic>
          <p:sp>
            <p:nvSpPr>
              <p:cNvPr id="62" name="正方形/長方形 61">
                <a:extLst>
                  <a:ext uri="{FF2B5EF4-FFF2-40B4-BE49-F238E27FC236}">
                    <a16:creationId xmlns:a16="http://schemas.microsoft.com/office/drawing/2014/main" id="{1F31AD5A-3118-7F91-7700-360746FB56BF}"/>
                  </a:ext>
                </a:extLst>
              </p:cNvPr>
              <p:cNvSpPr/>
              <p:nvPr/>
            </p:nvSpPr>
            <p:spPr>
              <a:xfrm>
                <a:off x="1200598" y="4737082"/>
                <a:ext cx="1918804" cy="312214"/>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endParaRPr>
              </a:p>
            </p:txBody>
          </p:sp>
        </p:grpSp>
        <p:pic>
          <p:nvPicPr>
            <p:cNvPr id="49" name="図 4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C901578D-0C7D-ED9B-5B79-5AB8700DE3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74" t="56119" r="11468" b="9927"/>
            <a:stretch/>
          </p:blipFill>
          <p:spPr>
            <a:xfrm>
              <a:off x="3705183" y="3933296"/>
              <a:ext cx="2160000" cy="2160000"/>
            </a:xfrm>
            <a:prstGeom prst="rect">
              <a:avLst/>
            </a:prstGeom>
            <a:ln>
              <a:solidFill>
                <a:schemeClr val="accent1"/>
              </a:solidFill>
            </a:ln>
          </p:spPr>
        </p:pic>
        <p:sp>
          <p:nvSpPr>
            <p:cNvPr id="65" name="正方形/長方形 64">
              <a:extLst>
                <a:ext uri="{FF2B5EF4-FFF2-40B4-BE49-F238E27FC236}">
                  <a16:creationId xmlns:a16="http://schemas.microsoft.com/office/drawing/2014/main" id="{8B2C9CB2-C8DE-8484-D5CB-9F4DC94310F3}"/>
                </a:ext>
              </a:extLst>
            </p:cNvPr>
            <p:cNvSpPr/>
            <p:nvPr/>
          </p:nvSpPr>
          <p:spPr>
            <a:xfrm>
              <a:off x="3804854" y="4761304"/>
              <a:ext cx="1948246" cy="312214"/>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24" name="グループ化 123">
              <a:extLst>
                <a:ext uri="{FF2B5EF4-FFF2-40B4-BE49-F238E27FC236}">
                  <a16:creationId xmlns:a16="http://schemas.microsoft.com/office/drawing/2014/main" id="{376CA770-5900-70A1-8770-C06279EBD366}"/>
                </a:ext>
              </a:extLst>
            </p:cNvPr>
            <p:cNvGrpSpPr/>
            <p:nvPr/>
          </p:nvGrpSpPr>
          <p:grpSpPr>
            <a:xfrm>
              <a:off x="6330366" y="3933296"/>
              <a:ext cx="2164350" cy="2160000"/>
              <a:chOff x="6330366" y="3933296"/>
              <a:chExt cx="2164350" cy="2160000"/>
            </a:xfrm>
          </p:grpSpPr>
          <p:grpSp>
            <p:nvGrpSpPr>
              <p:cNvPr id="119" name="グループ化 118">
                <a:extLst>
                  <a:ext uri="{FF2B5EF4-FFF2-40B4-BE49-F238E27FC236}">
                    <a16:creationId xmlns:a16="http://schemas.microsoft.com/office/drawing/2014/main" id="{AF6F54F6-63B2-A0B1-504D-45C735DFECF7}"/>
                  </a:ext>
                </a:extLst>
              </p:cNvPr>
              <p:cNvGrpSpPr/>
              <p:nvPr/>
            </p:nvGrpSpPr>
            <p:grpSpPr>
              <a:xfrm>
                <a:off x="6330366" y="3933296"/>
                <a:ext cx="2164350" cy="2160000"/>
                <a:chOff x="6273800" y="3877651"/>
                <a:chExt cx="2164350" cy="2160000"/>
              </a:xfrm>
            </p:grpSpPr>
            <p:pic>
              <p:nvPicPr>
                <p:cNvPr id="38" name="図 3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F6DAE02-94DB-84F4-1912-DE7CC87D37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813" t="54986" r="11057" b="25512"/>
                <a:stretch/>
              </p:blipFill>
              <p:spPr>
                <a:xfrm>
                  <a:off x="6278150" y="4777651"/>
                  <a:ext cx="2160000" cy="1260000"/>
                </a:xfrm>
                <a:prstGeom prst="rect">
                  <a:avLst/>
                </a:prstGeom>
                <a:ln>
                  <a:solidFill>
                    <a:schemeClr val="accent1"/>
                  </a:solidFill>
                </a:ln>
              </p:spPr>
            </p:pic>
            <p:pic>
              <p:nvPicPr>
                <p:cNvPr id="44" name="図 4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A5B31EA-24F1-F5EB-DAC6-6C233D6C3C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256" t="32574" r="11612" b="50328"/>
                <a:stretch/>
              </p:blipFill>
              <p:spPr>
                <a:xfrm>
                  <a:off x="6277558" y="3877651"/>
                  <a:ext cx="2160000" cy="1116000"/>
                </a:xfrm>
                <a:prstGeom prst="rect">
                  <a:avLst/>
                </a:prstGeom>
                <a:ln>
                  <a:solidFill>
                    <a:schemeClr val="accent1"/>
                  </a:solidFill>
                </a:ln>
              </p:spPr>
            </p:pic>
            <p:sp>
              <p:nvSpPr>
                <p:cNvPr id="45" name="小波 44">
                  <a:extLst>
                    <a:ext uri="{FF2B5EF4-FFF2-40B4-BE49-F238E27FC236}">
                      <a16:creationId xmlns:a16="http://schemas.microsoft.com/office/drawing/2014/main" id="{CEB2344D-8D2F-3CE6-E326-9BB43AFD0F1E}"/>
                    </a:ext>
                  </a:extLst>
                </p:cNvPr>
                <p:cNvSpPr/>
                <p:nvPr/>
              </p:nvSpPr>
              <p:spPr>
                <a:xfrm>
                  <a:off x="6273800" y="4941168"/>
                  <a:ext cx="2163758" cy="183890"/>
                </a:xfrm>
                <a:prstGeom prst="doubleWave">
                  <a:avLst>
                    <a:gd name="adj1" fmla="val 6250"/>
                    <a:gd name="adj2" fmla="val 0"/>
                  </a:avLst>
                </a:prstGeom>
                <a:solidFill>
                  <a:schemeClr val="bg1"/>
                </a:solidFill>
                <a:ln w="317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grpSp>
          <p:sp>
            <p:nvSpPr>
              <p:cNvPr id="67" name="正方形/長方形 66">
                <a:extLst>
                  <a:ext uri="{FF2B5EF4-FFF2-40B4-BE49-F238E27FC236}">
                    <a16:creationId xmlns:a16="http://schemas.microsoft.com/office/drawing/2014/main" id="{9F5956F6-6720-BD16-E4F1-AA730B342A92}"/>
                  </a:ext>
                </a:extLst>
              </p:cNvPr>
              <p:cNvSpPr/>
              <p:nvPr/>
            </p:nvSpPr>
            <p:spPr>
              <a:xfrm>
                <a:off x="6452615" y="5737024"/>
                <a:ext cx="1944625" cy="312214"/>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grpSp>
        <p:sp>
          <p:nvSpPr>
            <p:cNvPr id="112" name="矢印: 右 111">
              <a:extLst>
                <a:ext uri="{FF2B5EF4-FFF2-40B4-BE49-F238E27FC236}">
                  <a16:creationId xmlns:a16="http://schemas.microsoft.com/office/drawing/2014/main" id="{1D5B5BFA-AA64-C36E-EDCE-9F24DB1935A5}"/>
                </a:ext>
              </a:extLst>
            </p:cNvPr>
            <p:cNvSpPr/>
            <p:nvPr/>
          </p:nvSpPr>
          <p:spPr>
            <a:xfrm rot="2764100">
              <a:off x="5475426" y="5246588"/>
              <a:ext cx="1224000"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113" name="矢印: 右 112">
              <a:extLst>
                <a:ext uri="{FF2B5EF4-FFF2-40B4-BE49-F238E27FC236}">
                  <a16:creationId xmlns:a16="http://schemas.microsoft.com/office/drawing/2014/main" id="{DFEA02CC-C5F2-467E-B69B-819F762DE2AA}"/>
                </a:ext>
              </a:extLst>
            </p:cNvPr>
            <p:cNvSpPr/>
            <p:nvPr/>
          </p:nvSpPr>
          <p:spPr>
            <a:xfrm rot="18714555">
              <a:off x="8128473" y="5340422"/>
              <a:ext cx="1080000"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73" name="矢印: 右 72">
              <a:extLst>
                <a:ext uri="{FF2B5EF4-FFF2-40B4-BE49-F238E27FC236}">
                  <a16:creationId xmlns:a16="http://schemas.microsoft.com/office/drawing/2014/main" id="{67595DC2-3FFD-1006-EE5A-A12E37F8A723}"/>
                </a:ext>
              </a:extLst>
            </p:cNvPr>
            <p:cNvSpPr/>
            <p:nvPr/>
          </p:nvSpPr>
          <p:spPr>
            <a:xfrm>
              <a:off x="3059993" y="4788642"/>
              <a:ext cx="720000"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grpSp>
      <p:grpSp>
        <p:nvGrpSpPr>
          <p:cNvPr id="147" name="グループ化 146">
            <a:extLst>
              <a:ext uri="{FF2B5EF4-FFF2-40B4-BE49-F238E27FC236}">
                <a16:creationId xmlns:a16="http://schemas.microsoft.com/office/drawing/2014/main" id="{CF10E7B4-6A6B-581D-E86D-882A5CF03313}"/>
              </a:ext>
            </a:extLst>
          </p:cNvPr>
          <p:cNvGrpSpPr/>
          <p:nvPr/>
        </p:nvGrpSpPr>
        <p:grpSpPr>
          <a:xfrm>
            <a:off x="811780" y="3784803"/>
            <a:ext cx="10327294" cy="2316814"/>
            <a:chOff x="811231" y="1136014"/>
            <a:chExt cx="10327294" cy="2316814"/>
          </a:xfrm>
        </p:grpSpPr>
        <p:sp>
          <p:nvSpPr>
            <p:cNvPr id="10" name="正方形/長方形 9">
              <a:extLst>
                <a:ext uri="{FF2B5EF4-FFF2-40B4-BE49-F238E27FC236}">
                  <a16:creationId xmlns:a16="http://schemas.microsoft.com/office/drawing/2014/main" id="{74026CAD-278F-9AD9-7242-90F3E84F64C0}"/>
                </a:ext>
              </a:extLst>
            </p:cNvPr>
            <p:cNvSpPr/>
            <p:nvPr/>
          </p:nvSpPr>
          <p:spPr>
            <a:xfrm>
              <a:off x="1343215" y="1814401"/>
              <a:ext cx="1228357" cy="278341"/>
            </a:xfrm>
            <a:prstGeom prst="rect">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solidFill>
                  <a:srgbClr val="C00000"/>
                </a:solidFill>
                <a:latin typeface="UD デジタル 教科書体 NK-R" panose="02020400000000000000" pitchFamily="18" charset="-128"/>
                <a:ea typeface="UD デジタル 教科書体 NK-R" panose="02020400000000000000" pitchFamily="18" charset="-128"/>
              </a:endParaRPr>
            </a:p>
          </p:txBody>
        </p:sp>
        <p:pic>
          <p:nvPicPr>
            <p:cNvPr id="16" name="図 15">
              <a:extLst>
                <a:ext uri="{FF2B5EF4-FFF2-40B4-BE49-F238E27FC236}">
                  <a16:creationId xmlns:a16="http://schemas.microsoft.com/office/drawing/2014/main" id="{9695E83D-D357-0B06-630A-53793C5385EA}"/>
                </a:ext>
              </a:extLst>
            </p:cNvPr>
            <p:cNvPicPr>
              <a:picLocks noChangeAspect="1"/>
            </p:cNvPicPr>
            <p:nvPr/>
          </p:nvPicPr>
          <p:blipFill rotWithShape="1">
            <a:blip r:embed="rId8"/>
            <a:srcRect l="4075" t="18718" r="7611" b="10112"/>
            <a:stretch/>
          </p:blipFill>
          <p:spPr>
            <a:xfrm>
              <a:off x="5112738" y="1472828"/>
              <a:ext cx="1980000" cy="1980000"/>
            </a:xfrm>
            <a:prstGeom prst="rect">
              <a:avLst/>
            </a:prstGeom>
            <a:ln>
              <a:solidFill>
                <a:srgbClr val="70AD47"/>
              </a:solidFill>
            </a:ln>
          </p:spPr>
        </p:pic>
        <p:pic>
          <p:nvPicPr>
            <p:cNvPr id="20" name="図 19">
              <a:extLst>
                <a:ext uri="{FF2B5EF4-FFF2-40B4-BE49-F238E27FC236}">
                  <a16:creationId xmlns:a16="http://schemas.microsoft.com/office/drawing/2014/main" id="{28E37108-A593-9BE0-D0D5-12F95E32C288}"/>
                </a:ext>
              </a:extLst>
            </p:cNvPr>
            <p:cNvPicPr>
              <a:picLocks noChangeAspect="1"/>
            </p:cNvPicPr>
            <p:nvPr/>
          </p:nvPicPr>
          <p:blipFill rotWithShape="1">
            <a:blip r:embed="rId9"/>
            <a:srcRect l="3073" t="25013" r="2755"/>
            <a:stretch/>
          </p:blipFill>
          <p:spPr>
            <a:xfrm>
              <a:off x="7140189" y="1472828"/>
              <a:ext cx="1980000" cy="1561457"/>
            </a:xfrm>
            <a:prstGeom prst="rect">
              <a:avLst/>
            </a:prstGeom>
            <a:ln>
              <a:solidFill>
                <a:srgbClr val="70AD47"/>
              </a:solidFill>
            </a:ln>
          </p:spPr>
        </p:pic>
        <p:sp>
          <p:nvSpPr>
            <p:cNvPr id="28" name="矢印: 右 27">
              <a:extLst>
                <a:ext uri="{FF2B5EF4-FFF2-40B4-BE49-F238E27FC236}">
                  <a16:creationId xmlns:a16="http://schemas.microsoft.com/office/drawing/2014/main" id="{F46F9B34-AF17-E292-9F9E-FB6E349ED927}"/>
                </a:ext>
              </a:extLst>
            </p:cNvPr>
            <p:cNvSpPr/>
            <p:nvPr/>
          </p:nvSpPr>
          <p:spPr>
            <a:xfrm rot="3186451">
              <a:off x="2050175" y="2249029"/>
              <a:ext cx="792000" cy="252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33" name="矢印: 右 32">
              <a:extLst>
                <a:ext uri="{FF2B5EF4-FFF2-40B4-BE49-F238E27FC236}">
                  <a16:creationId xmlns:a16="http://schemas.microsoft.com/office/drawing/2014/main" id="{31FF9513-F5B3-10A2-6AA1-130E46B541EA}"/>
                </a:ext>
              </a:extLst>
            </p:cNvPr>
            <p:cNvSpPr/>
            <p:nvPr/>
          </p:nvSpPr>
          <p:spPr>
            <a:xfrm rot="18760989">
              <a:off x="4206472" y="2285327"/>
              <a:ext cx="653355" cy="2520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rgbClr val="FFFFFF"/>
                </a:solidFill>
                <a:latin typeface="UD デジタル 教科書体 NK-R" panose="02020400000000000000" pitchFamily="18" charset="-128"/>
                <a:ea typeface="UD デジタル 教科書体 NK-R" panose="02020400000000000000" pitchFamily="18" charset="-128"/>
              </a:endParaRPr>
            </a:p>
          </p:txBody>
        </p:sp>
        <p:pic>
          <p:nvPicPr>
            <p:cNvPr id="114" name="図 1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5DF6269-F5A6-17CD-F8F7-B533DEFC1D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48" t="15240" r="11024" b="50554"/>
            <a:stretch/>
          </p:blipFill>
          <p:spPr>
            <a:xfrm>
              <a:off x="1057836" y="1472828"/>
              <a:ext cx="1980000" cy="1980000"/>
            </a:xfrm>
            <a:prstGeom prst="rect">
              <a:avLst/>
            </a:prstGeom>
            <a:ln>
              <a:solidFill>
                <a:schemeClr val="accent1"/>
              </a:solidFill>
            </a:ln>
          </p:spPr>
        </p:pic>
        <p:pic>
          <p:nvPicPr>
            <p:cNvPr id="115" name="図 11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4A4A943A-324C-9A6B-B241-E35EFB0355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74" t="56119" r="11468" b="9927"/>
            <a:stretch/>
          </p:blipFill>
          <p:spPr>
            <a:xfrm>
              <a:off x="3085287" y="1472828"/>
              <a:ext cx="1980000" cy="1980000"/>
            </a:xfrm>
            <a:prstGeom prst="rect">
              <a:avLst/>
            </a:prstGeom>
            <a:ln>
              <a:solidFill>
                <a:schemeClr val="accent1"/>
              </a:solidFill>
            </a:ln>
          </p:spPr>
        </p:pic>
        <p:sp>
          <p:nvSpPr>
            <p:cNvPr id="126" name="正方形/長方形 125">
              <a:extLst>
                <a:ext uri="{FF2B5EF4-FFF2-40B4-BE49-F238E27FC236}">
                  <a16:creationId xmlns:a16="http://schemas.microsoft.com/office/drawing/2014/main" id="{3E8B9CF4-7ECA-BDC7-50EB-881C4D20481F}"/>
                </a:ext>
              </a:extLst>
            </p:cNvPr>
            <p:cNvSpPr/>
            <p:nvPr/>
          </p:nvSpPr>
          <p:spPr>
            <a:xfrm>
              <a:off x="1160328" y="2218922"/>
              <a:ext cx="1767320" cy="278341"/>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8" name="正方形/長方形 127">
              <a:extLst>
                <a:ext uri="{FF2B5EF4-FFF2-40B4-BE49-F238E27FC236}">
                  <a16:creationId xmlns:a16="http://schemas.microsoft.com/office/drawing/2014/main" id="{FA0072FF-8003-64BC-6CFE-2D6B384E7549}"/>
                </a:ext>
              </a:extLst>
            </p:cNvPr>
            <p:cNvSpPr/>
            <p:nvPr/>
          </p:nvSpPr>
          <p:spPr>
            <a:xfrm>
              <a:off x="3205962" y="1940581"/>
              <a:ext cx="1767320" cy="278341"/>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9" name="正方形/長方形 128">
              <a:extLst>
                <a:ext uri="{FF2B5EF4-FFF2-40B4-BE49-F238E27FC236}">
                  <a16:creationId xmlns:a16="http://schemas.microsoft.com/office/drawing/2014/main" id="{D0DBF1EA-34CC-CDB2-7A53-DD8058EB9D49}"/>
                </a:ext>
              </a:extLst>
            </p:cNvPr>
            <p:cNvSpPr/>
            <p:nvPr/>
          </p:nvSpPr>
          <p:spPr>
            <a:xfrm>
              <a:off x="5212340" y="2195725"/>
              <a:ext cx="1767320" cy="278341"/>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30" name="正方形/長方形 129">
              <a:extLst>
                <a:ext uri="{FF2B5EF4-FFF2-40B4-BE49-F238E27FC236}">
                  <a16:creationId xmlns:a16="http://schemas.microsoft.com/office/drawing/2014/main" id="{F32D3EF7-81A0-A735-AF4E-BEC8CE531A55}"/>
                </a:ext>
              </a:extLst>
            </p:cNvPr>
            <p:cNvSpPr/>
            <p:nvPr/>
          </p:nvSpPr>
          <p:spPr>
            <a:xfrm>
              <a:off x="7192577" y="2284849"/>
              <a:ext cx="1864873" cy="278341"/>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34" name="矢印: 右 133">
              <a:extLst>
                <a:ext uri="{FF2B5EF4-FFF2-40B4-BE49-F238E27FC236}">
                  <a16:creationId xmlns:a16="http://schemas.microsoft.com/office/drawing/2014/main" id="{16981C7C-6409-DCB2-97C9-01E7EB0906FE}"/>
                </a:ext>
              </a:extLst>
            </p:cNvPr>
            <p:cNvSpPr/>
            <p:nvPr/>
          </p:nvSpPr>
          <p:spPr>
            <a:xfrm rot="19446395">
              <a:off x="2807546" y="2090976"/>
              <a:ext cx="478802"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136" name="矢印: 右 135">
              <a:extLst>
                <a:ext uri="{FF2B5EF4-FFF2-40B4-BE49-F238E27FC236}">
                  <a16:creationId xmlns:a16="http://schemas.microsoft.com/office/drawing/2014/main" id="{954E5BFD-84D3-E424-8263-A3517B0461F4}"/>
                </a:ext>
              </a:extLst>
            </p:cNvPr>
            <p:cNvSpPr/>
            <p:nvPr/>
          </p:nvSpPr>
          <p:spPr>
            <a:xfrm rot="1445754">
              <a:off x="4859012" y="2079143"/>
              <a:ext cx="446586"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137" name="矢印: 右 136">
              <a:extLst>
                <a:ext uri="{FF2B5EF4-FFF2-40B4-BE49-F238E27FC236}">
                  <a16:creationId xmlns:a16="http://schemas.microsoft.com/office/drawing/2014/main" id="{8E4545CC-B2CA-3A00-A69C-50626ECA2DD3}"/>
                </a:ext>
              </a:extLst>
            </p:cNvPr>
            <p:cNvSpPr/>
            <p:nvPr/>
          </p:nvSpPr>
          <p:spPr>
            <a:xfrm rot="818876">
              <a:off x="6868217" y="2240195"/>
              <a:ext cx="396322"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140" name="テキスト ボックス 139">
              <a:extLst>
                <a:ext uri="{FF2B5EF4-FFF2-40B4-BE49-F238E27FC236}">
                  <a16:creationId xmlns:a16="http://schemas.microsoft.com/office/drawing/2014/main" id="{3204158E-1774-D071-6DDA-2EEDB8D65236}"/>
                </a:ext>
              </a:extLst>
            </p:cNvPr>
            <p:cNvSpPr txBox="1"/>
            <p:nvPr/>
          </p:nvSpPr>
          <p:spPr>
            <a:xfrm>
              <a:off x="811231" y="1136014"/>
              <a:ext cx="803158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schemeClr val="accent4"/>
                  </a:solidFill>
                  <a:effectLst/>
                  <a:uLnTx/>
                  <a:uFillTx/>
                  <a:latin typeface="UD デジタル 教科書体 NK-R" panose="02020400000000000000" pitchFamily="18" charset="-128"/>
                  <a:ea typeface="UD デジタル 教科書体 NK-R" panose="02020400000000000000" pitchFamily="18" charset="-128"/>
                </a:rPr>
                <a:t>C</a:t>
              </a:r>
              <a:r>
                <a:rPr kumimoji="1" lang="ja-JP" altLang="en-US" b="1" i="0" u="none" strike="noStrike" kern="1200" cap="none" spc="0" normalizeH="0" baseline="0" noProof="0" dirty="0">
                  <a:ln>
                    <a:noFill/>
                  </a:ln>
                  <a:solidFill>
                    <a:schemeClr val="accent4"/>
                  </a:solidFill>
                  <a:effectLst/>
                  <a:uLnTx/>
                  <a:uFillTx/>
                  <a:latin typeface="UD デジタル 教科書体 NK-R" panose="02020400000000000000" pitchFamily="18" charset="-128"/>
                  <a:ea typeface="UD デジタル 教科書体 NK-R" panose="02020400000000000000" pitchFamily="18" charset="-128"/>
                </a:rPr>
                <a:t>　障がいを負って、収入を得られなくなった場合･･･　</a:t>
              </a:r>
              <a:endParaRPr kumimoji="1" lang="en-US" altLang="ja-JP" b="1" i="0" u="none" strike="noStrike" kern="1200" cap="none" spc="0" normalizeH="0" baseline="0" noProof="0" dirty="0">
                <a:ln>
                  <a:noFill/>
                </a:ln>
                <a:solidFill>
                  <a:schemeClr val="accent4"/>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142" name="図 141" descr="テキスト, 手紙&#10;&#10;自動的に生成された説明">
              <a:extLst>
                <a:ext uri="{FF2B5EF4-FFF2-40B4-BE49-F238E27FC236}">
                  <a16:creationId xmlns:a16="http://schemas.microsoft.com/office/drawing/2014/main" id="{E39CB98C-CA07-E026-1340-BA335E8ADA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433" t="13792" r="15062" b="54898"/>
            <a:stretch/>
          </p:blipFill>
          <p:spPr>
            <a:xfrm>
              <a:off x="9158525" y="1464552"/>
              <a:ext cx="1980000" cy="1980000"/>
            </a:xfrm>
            <a:prstGeom prst="rect">
              <a:avLst/>
            </a:prstGeom>
            <a:ln>
              <a:solidFill>
                <a:schemeClr val="accent1"/>
              </a:solidFill>
            </a:ln>
          </p:spPr>
        </p:pic>
        <p:sp>
          <p:nvSpPr>
            <p:cNvPr id="139" name="正方形/長方形 138">
              <a:extLst>
                <a:ext uri="{FF2B5EF4-FFF2-40B4-BE49-F238E27FC236}">
                  <a16:creationId xmlns:a16="http://schemas.microsoft.com/office/drawing/2014/main" id="{E2E92947-D647-B81B-8349-579AF438E520}"/>
                </a:ext>
              </a:extLst>
            </p:cNvPr>
            <p:cNvSpPr/>
            <p:nvPr/>
          </p:nvSpPr>
          <p:spPr>
            <a:xfrm>
              <a:off x="9150625" y="1647706"/>
              <a:ext cx="1987899" cy="1796845"/>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38" name="矢印: 右 137">
              <a:extLst>
                <a:ext uri="{FF2B5EF4-FFF2-40B4-BE49-F238E27FC236}">
                  <a16:creationId xmlns:a16="http://schemas.microsoft.com/office/drawing/2014/main" id="{8D85C7DC-BF87-02C1-1DBE-A5C77CC214F7}"/>
                </a:ext>
              </a:extLst>
            </p:cNvPr>
            <p:cNvSpPr/>
            <p:nvPr/>
          </p:nvSpPr>
          <p:spPr>
            <a:xfrm rot="20163528">
              <a:off x="8821857" y="2197826"/>
              <a:ext cx="396322" cy="252000"/>
            </a:xfrm>
            <a:prstGeom prst="rightArrow">
              <a:avLst/>
            </a:prstGeom>
            <a:scene3d>
              <a:camera prst="orthographicFront">
                <a:rot lat="0" lon="0" rev="21594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rgbClr val="FFFFFF"/>
                </a:solidFill>
                <a:latin typeface="UD デジタル 教科書体 NK-R" panose="02020400000000000000" pitchFamily="18" charset="-128"/>
                <a:ea typeface="UD デジタル 教科書体 NK-R" panose="02020400000000000000" pitchFamily="18" charset="-128"/>
              </a:endParaRPr>
            </a:p>
          </p:txBody>
        </p:sp>
      </p:grpSp>
      <p:sp>
        <p:nvSpPr>
          <p:cNvPr id="152" name="テキスト ボックス 151">
            <a:extLst>
              <a:ext uri="{FF2B5EF4-FFF2-40B4-BE49-F238E27FC236}">
                <a16:creationId xmlns:a16="http://schemas.microsoft.com/office/drawing/2014/main" id="{5D3D5DBE-C24E-5005-C857-97F79F5174C3}"/>
              </a:ext>
            </a:extLst>
          </p:cNvPr>
          <p:cNvSpPr txBox="1"/>
          <p:nvPr/>
        </p:nvSpPr>
        <p:spPr>
          <a:xfrm>
            <a:off x="779360" y="643482"/>
            <a:ext cx="11005272" cy="400110"/>
          </a:xfrm>
          <a:prstGeom prst="rect">
            <a:avLst/>
          </a:prstGeom>
          <a:noFill/>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あなたはひとりじゃない（内閣府孤独・孤立対策ウェブサイト）　チャットボット表示例</a:t>
            </a:r>
          </a:p>
        </p:txBody>
      </p:sp>
    </p:spTree>
    <p:extLst>
      <p:ext uri="{BB962C8B-B14F-4D97-AF65-F5344CB8AC3E}">
        <p14:creationId xmlns:p14="http://schemas.microsoft.com/office/powerpoint/2010/main" val="122106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2B68939-B6B2-3F5C-81EC-801E84A6C446}"/>
              </a:ext>
            </a:extLst>
          </p:cNvPr>
          <p:cNvPicPr>
            <a:picLocks noChangeAspect="1"/>
          </p:cNvPicPr>
          <p:nvPr/>
        </p:nvPicPr>
        <p:blipFill>
          <a:blip r:embed="rId2"/>
          <a:stretch>
            <a:fillRect/>
          </a:stretch>
        </p:blipFill>
        <p:spPr>
          <a:xfrm>
            <a:off x="0" y="-1"/>
            <a:ext cx="12192002" cy="6858001"/>
          </a:xfrm>
          <a:prstGeom prst="rect">
            <a:avLst/>
          </a:prstGeom>
        </p:spPr>
      </p:pic>
    </p:spTree>
    <p:extLst>
      <p:ext uri="{BB962C8B-B14F-4D97-AF65-F5344CB8AC3E}">
        <p14:creationId xmlns:p14="http://schemas.microsoft.com/office/powerpoint/2010/main" val="173040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FBDEC4-9DFB-DE3C-82D0-ED7E7435C9D7}"/>
              </a:ext>
            </a:extLst>
          </p:cNvPr>
          <p:cNvPicPr>
            <a:picLocks noChangeAspect="1"/>
          </p:cNvPicPr>
          <p:nvPr/>
        </p:nvPicPr>
        <p:blipFill>
          <a:blip r:embed="rId2"/>
          <a:stretch>
            <a:fillRect/>
          </a:stretch>
        </p:blipFill>
        <p:spPr>
          <a:xfrm>
            <a:off x="-528" y="0"/>
            <a:ext cx="12192528" cy="6858297"/>
          </a:xfrm>
          <a:prstGeom prst="rect">
            <a:avLst/>
          </a:prstGeom>
        </p:spPr>
      </p:pic>
    </p:spTree>
    <p:extLst>
      <p:ext uri="{BB962C8B-B14F-4D97-AF65-F5344CB8AC3E}">
        <p14:creationId xmlns:p14="http://schemas.microsoft.com/office/powerpoint/2010/main" val="5867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6D5A22-0219-9F0E-5B13-BC595CFB5600}"/>
              </a:ext>
            </a:extLst>
          </p:cNvPr>
          <p:cNvPicPr>
            <a:picLocks noChangeAspect="1"/>
          </p:cNvPicPr>
          <p:nvPr/>
        </p:nvPicPr>
        <p:blipFill>
          <a:blip r:embed="rId2"/>
          <a:stretch>
            <a:fillRect/>
          </a:stretch>
        </p:blipFill>
        <p:spPr>
          <a:xfrm>
            <a:off x="-528" y="-297"/>
            <a:ext cx="12192528" cy="6858297"/>
          </a:xfrm>
          <a:prstGeom prst="rect">
            <a:avLst/>
          </a:prstGeom>
        </p:spPr>
      </p:pic>
    </p:spTree>
    <p:extLst>
      <p:ext uri="{BB962C8B-B14F-4D97-AF65-F5344CB8AC3E}">
        <p14:creationId xmlns:p14="http://schemas.microsoft.com/office/powerpoint/2010/main" val="391878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F845044-85B4-93A0-126C-B1DC95CD57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4951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CA56256-8FC5-6B68-C08B-2B231874F5CA}"/>
              </a:ext>
            </a:extLst>
          </p:cNvPr>
          <p:cNvSpPr>
            <a:spLocks noGrp="1"/>
          </p:cNvSpPr>
          <p:nvPr>
            <p:ph type="ctrTitle"/>
          </p:nvPr>
        </p:nvSpPr>
        <p:spPr>
          <a:xfrm>
            <a:off x="2968359" y="2996952"/>
            <a:ext cx="6255281" cy="1083485"/>
          </a:xfrm>
        </p:spPr>
        <p:txBody>
          <a:bodyPr/>
          <a:lstStyle/>
          <a:p>
            <a:r>
              <a:rPr lang="ja-JP" altLang="en-US" sz="3200" dirty="0">
                <a:latin typeface="UD デジタル 教科書体 NK-R" panose="02020400000000000000" pitchFamily="18" charset="-128"/>
                <a:ea typeface="UD デジタル 教科書体 NK-R" panose="02020400000000000000" pitchFamily="18" charset="-128"/>
              </a:rPr>
              <a:t>これから起こるかもしれない</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困難なできごとと対応する制度</a:t>
            </a:r>
            <a:endParaRPr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FFF39E95-0B7B-A1BF-1026-9DE72AFA60AC}"/>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153279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角を丸めた四角形 8">
            <a:extLst>
              <a:ext uri="{FF2B5EF4-FFF2-40B4-BE49-F238E27FC236}">
                <a16:creationId xmlns:a16="http://schemas.microsoft.com/office/drawing/2014/main" id="{362D2ED2-0CCC-D85B-00D5-B5D597B1A240}"/>
              </a:ext>
            </a:extLst>
          </p:cNvPr>
          <p:cNvSpPr/>
          <p:nvPr/>
        </p:nvSpPr>
        <p:spPr>
          <a:xfrm>
            <a:off x="6497994" y="2134293"/>
            <a:ext cx="2880000" cy="662269"/>
          </a:xfrm>
          <a:prstGeom prst="wedgeRoundRectCallout">
            <a:avLst>
              <a:gd name="adj1" fmla="val 62313"/>
              <a:gd name="adj2" fmla="val -1450"/>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仕事を失ってしまうこと</a:t>
            </a:r>
          </a:p>
        </p:txBody>
      </p:sp>
      <p:sp>
        <p:nvSpPr>
          <p:cNvPr id="12" name="吹き出し: 角を丸めた四角形 11">
            <a:extLst>
              <a:ext uri="{FF2B5EF4-FFF2-40B4-BE49-F238E27FC236}">
                <a16:creationId xmlns:a16="http://schemas.microsoft.com/office/drawing/2014/main" id="{4676CD59-0AD6-E1D7-5A5C-8B6F1E10FB3E}"/>
              </a:ext>
            </a:extLst>
          </p:cNvPr>
          <p:cNvSpPr/>
          <p:nvPr/>
        </p:nvSpPr>
        <p:spPr>
          <a:xfrm>
            <a:off x="6497994" y="3252275"/>
            <a:ext cx="2880000" cy="1343306"/>
          </a:xfrm>
          <a:prstGeom prst="wedgeRoundRectCallout">
            <a:avLst>
              <a:gd name="adj1" fmla="val 62077"/>
              <a:gd name="adj2" fmla="val 3839"/>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事故が起きて、</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一生治らない</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障がいを負うこと</a:t>
            </a:r>
          </a:p>
        </p:txBody>
      </p:sp>
      <p:grpSp>
        <p:nvGrpSpPr>
          <p:cNvPr id="40" name="グループ化 39">
            <a:extLst>
              <a:ext uri="{FF2B5EF4-FFF2-40B4-BE49-F238E27FC236}">
                <a16:creationId xmlns:a16="http://schemas.microsoft.com/office/drawing/2014/main" id="{A8557937-1F9E-C576-D7E2-9D876C5D1BC5}"/>
              </a:ext>
            </a:extLst>
          </p:cNvPr>
          <p:cNvGrpSpPr/>
          <p:nvPr/>
        </p:nvGrpSpPr>
        <p:grpSpPr>
          <a:xfrm>
            <a:off x="9866571" y="3268438"/>
            <a:ext cx="1630029" cy="1123541"/>
            <a:chOff x="9866571" y="3268438"/>
            <a:chExt cx="1630029" cy="1123541"/>
          </a:xfrm>
        </p:grpSpPr>
        <p:pic>
          <p:nvPicPr>
            <p:cNvPr id="15" name="図 14" descr="白いバックグラウンドの前に座っている人形&#10;&#10;中程度の精度で自動的に生成された説明">
              <a:extLst>
                <a:ext uri="{FF2B5EF4-FFF2-40B4-BE49-F238E27FC236}">
                  <a16:creationId xmlns:a16="http://schemas.microsoft.com/office/drawing/2014/main" id="{A7280DE2-4C32-2D5C-F1BF-3B6705976ADD}"/>
                </a:ext>
              </a:extLst>
            </p:cNvPr>
            <p:cNvPicPr>
              <a:picLocks noChangeAspect="1"/>
            </p:cNvPicPr>
            <p:nvPr/>
          </p:nvPicPr>
          <p:blipFill rotWithShape="1">
            <a:blip r:embed="rId3">
              <a:extLst>
                <a:ext uri="{28A0092B-C50C-407E-A947-70E740481C1C}">
                  <a14:useLocalDpi xmlns:a14="http://schemas.microsoft.com/office/drawing/2010/main" val="0"/>
                </a:ext>
              </a:extLst>
            </a:blip>
            <a:srcRect l="11119" r="11449" b="1786"/>
            <a:stretch/>
          </p:blipFill>
          <p:spPr>
            <a:xfrm>
              <a:off x="9866571" y="3455875"/>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10" name="テキスト ボックス 9">
              <a:extLst>
                <a:ext uri="{FF2B5EF4-FFF2-40B4-BE49-F238E27FC236}">
                  <a16:creationId xmlns:a16="http://schemas.microsoft.com/office/drawing/2014/main" id="{1FB7D546-2B9D-42C4-06F2-11402133CE91}"/>
                </a:ext>
              </a:extLst>
            </p:cNvPr>
            <p:cNvSpPr txBox="1"/>
            <p:nvPr/>
          </p:nvSpPr>
          <p:spPr>
            <a:xfrm>
              <a:off x="10340200" y="3268438"/>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Ｃさん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3" name="グループ化 42">
            <a:extLst>
              <a:ext uri="{FF2B5EF4-FFF2-40B4-BE49-F238E27FC236}">
                <a16:creationId xmlns:a16="http://schemas.microsoft.com/office/drawing/2014/main" id="{EA3CC330-D286-85CA-F1AE-E5D7B6FDCFA8}"/>
              </a:ext>
            </a:extLst>
          </p:cNvPr>
          <p:cNvGrpSpPr/>
          <p:nvPr/>
        </p:nvGrpSpPr>
        <p:grpSpPr>
          <a:xfrm>
            <a:off x="9738653" y="1429897"/>
            <a:ext cx="1757947" cy="1503580"/>
            <a:chOff x="9738653" y="1429897"/>
            <a:chExt cx="1757947" cy="1503580"/>
          </a:xfrm>
        </p:grpSpPr>
        <p:grpSp>
          <p:nvGrpSpPr>
            <p:cNvPr id="39" name="グループ化 38">
              <a:extLst>
                <a:ext uri="{FF2B5EF4-FFF2-40B4-BE49-F238E27FC236}">
                  <a16:creationId xmlns:a16="http://schemas.microsoft.com/office/drawing/2014/main" id="{6D527A8D-F57D-4E91-B320-7A80CC9DD5C9}"/>
                </a:ext>
              </a:extLst>
            </p:cNvPr>
            <p:cNvGrpSpPr/>
            <p:nvPr/>
          </p:nvGrpSpPr>
          <p:grpSpPr>
            <a:xfrm>
              <a:off x="9866571" y="1807165"/>
              <a:ext cx="1630029" cy="1126312"/>
              <a:chOff x="9866571" y="1807165"/>
              <a:chExt cx="1630029" cy="1126312"/>
            </a:xfrm>
          </p:grpSpPr>
          <p:pic>
            <p:nvPicPr>
              <p:cNvPr id="8" name="図 7" descr="おもちゃ, 人形, 座る, 持つ が含まれている画像&#10;&#10;自動的に生成された説明">
                <a:extLst>
                  <a:ext uri="{FF2B5EF4-FFF2-40B4-BE49-F238E27FC236}">
                    <a16:creationId xmlns:a16="http://schemas.microsoft.com/office/drawing/2014/main" id="{296CC9B7-5C76-0C83-8503-443E27451F58}"/>
                  </a:ext>
                </a:extLst>
              </p:cNvPr>
              <p:cNvPicPr>
                <a:picLocks noChangeAspect="1"/>
              </p:cNvPicPr>
              <p:nvPr/>
            </p:nvPicPr>
            <p:blipFill rotWithShape="1">
              <a:blip r:embed="rId4">
                <a:extLst>
                  <a:ext uri="{28A0092B-C50C-407E-A947-70E740481C1C}">
                    <a14:useLocalDpi xmlns:a14="http://schemas.microsoft.com/office/drawing/2010/main" val="0"/>
                  </a:ext>
                </a:extLst>
              </a:blip>
              <a:srcRect l="3458" t="5098" r="7364" b="2723"/>
              <a:stretch/>
            </p:blipFill>
            <p:spPr>
              <a:xfrm>
                <a:off x="9866571" y="1997373"/>
                <a:ext cx="900565"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5" name="テキスト ボックス 4">
                <a:extLst>
                  <a:ext uri="{FF2B5EF4-FFF2-40B4-BE49-F238E27FC236}">
                    <a16:creationId xmlns:a16="http://schemas.microsoft.com/office/drawing/2014/main" id="{A888104C-12C2-0F65-287A-97B2727878AD}"/>
                  </a:ext>
                </a:extLst>
              </p:cNvPr>
              <p:cNvSpPr txBox="1"/>
              <p:nvPr/>
            </p:nvSpPr>
            <p:spPr>
              <a:xfrm>
                <a:off x="10340200" y="1807165"/>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8" name="テキスト ボックス 17">
              <a:extLst>
                <a:ext uri="{FF2B5EF4-FFF2-40B4-BE49-F238E27FC236}">
                  <a16:creationId xmlns:a16="http://schemas.microsoft.com/office/drawing/2014/main" id="{CEA9B22C-A49E-585B-CBF1-50031574CBB0}"/>
                </a:ext>
              </a:extLst>
            </p:cNvPr>
            <p:cNvSpPr txBox="1"/>
            <p:nvPr/>
          </p:nvSpPr>
          <p:spPr>
            <a:xfrm>
              <a:off x="9738653" y="1429897"/>
              <a:ext cx="1156400"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生徒</a:t>
              </a:r>
            </a:p>
          </p:txBody>
        </p:sp>
      </p:grpSp>
      <p:sp>
        <p:nvSpPr>
          <p:cNvPr id="11" name="吹き出し: 角を丸めた四角形 10">
            <a:extLst>
              <a:ext uri="{FF2B5EF4-FFF2-40B4-BE49-F238E27FC236}">
                <a16:creationId xmlns:a16="http://schemas.microsoft.com/office/drawing/2014/main" id="{E57DCF4C-F408-46C9-3B08-F3AF51F9341E}"/>
              </a:ext>
            </a:extLst>
          </p:cNvPr>
          <p:cNvSpPr/>
          <p:nvPr/>
        </p:nvSpPr>
        <p:spPr>
          <a:xfrm>
            <a:off x="2855960" y="2646306"/>
            <a:ext cx="2880000" cy="1002788"/>
          </a:xfrm>
          <a:prstGeom prst="wedgeRoundRectCallout">
            <a:avLst>
              <a:gd name="adj1" fmla="val -65477"/>
              <a:gd name="adj2" fmla="val -8533"/>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自分や周りの人が病気になってしま</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うこと</a:t>
            </a:r>
            <a:endPar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2" name="グループ化 41">
            <a:extLst>
              <a:ext uri="{FF2B5EF4-FFF2-40B4-BE49-F238E27FC236}">
                <a16:creationId xmlns:a16="http://schemas.microsoft.com/office/drawing/2014/main" id="{D567F7BC-DED9-B7D0-88E2-0DF01D8AB82A}"/>
              </a:ext>
            </a:extLst>
          </p:cNvPr>
          <p:cNvGrpSpPr/>
          <p:nvPr/>
        </p:nvGrpSpPr>
        <p:grpSpPr>
          <a:xfrm>
            <a:off x="708825" y="2536658"/>
            <a:ext cx="1659603" cy="1079092"/>
            <a:chOff x="708825" y="2536658"/>
            <a:chExt cx="1659603" cy="1079092"/>
          </a:xfrm>
        </p:grpSpPr>
        <p:pic>
          <p:nvPicPr>
            <p:cNvPr id="14" name="図 13" descr="白いバックグラウンドの前に座っている人形&#10;&#10;低い精度で自動的に生成された説明">
              <a:extLst>
                <a:ext uri="{FF2B5EF4-FFF2-40B4-BE49-F238E27FC236}">
                  <a16:creationId xmlns:a16="http://schemas.microsoft.com/office/drawing/2014/main" id="{00E6408B-7B9D-5139-D9AF-CC9B162D86C3}"/>
                </a:ext>
              </a:extLst>
            </p:cNvPr>
            <p:cNvPicPr>
              <a:picLocks noChangeAspect="1"/>
            </p:cNvPicPr>
            <p:nvPr/>
          </p:nvPicPr>
          <p:blipFill rotWithShape="1">
            <a:blip r:embed="rId5">
              <a:extLst>
                <a:ext uri="{28A0092B-C50C-407E-A947-70E740481C1C}">
                  <a14:useLocalDpi xmlns:a14="http://schemas.microsoft.com/office/drawing/2010/main" val="0"/>
                </a:ext>
              </a:extLst>
            </a:blip>
            <a:srcRect l="20735" r="6451" b="6779"/>
            <a:stretch/>
          </p:blipFill>
          <p:spPr>
            <a:xfrm>
              <a:off x="1467864" y="2679646"/>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19" name="テキスト ボックス 18">
              <a:extLst>
                <a:ext uri="{FF2B5EF4-FFF2-40B4-BE49-F238E27FC236}">
                  <a16:creationId xmlns:a16="http://schemas.microsoft.com/office/drawing/2014/main" id="{435D3220-3C5C-FC41-6381-A1EA2FAD8836}"/>
                </a:ext>
              </a:extLst>
            </p:cNvPr>
            <p:cNvSpPr txBox="1"/>
            <p:nvPr/>
          </p:nvSpPr>
          <p:spPr>
            <a:xfrm>
              <a:off x="708825" y="2536658"/>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3" name="吹き出し: 角を丸めた四角形 12">
            <a:extLst>
              <a:ext uri="{FF2B5EF4-FFF2-40B4-BE49-F238E27FC236}">
                <a16:creationId xmlns:a16="http://schemas.microsoft.com/office/drawing/2014/main" id="{04473E5C-8118-0178-FD32-7675D71F40DE}"/>
              </a:ext>
            </a:extLst>
          </p:cNvPr>
          <p:cNvSpPr/>
          <p:nvPr/>
        </p:nvSpPr>
        <p:spPr>
          <a:xfrm>
            <a:off x="2861669" y="4350088"/>
            <a:ext cx="2880000" cy="1002788"/>
          </a:xfrm>
          <a:prstGeom prst="wedgeRoundRectCallout">
            <a:avLst>
              <a:gd name="adj1" fmla="val -63244"/>
              <a:gd name="adj2" fmla="val 2032"/>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老後にお金が</a:t>
            </a:r>
            <a:br>
              <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なくなってしまうこと</a:t>
            </a:r>
            <a:endPar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4" name="グループ化 43">
            <a:extLst>
              <a:ext uri="{FF2B5EF4-FFF2-40B4-BE49-F238E27FC236}">
                <a16:creationId xmlns:a16="http://schemas.microsoft.com/office/drawing/2014/main" id="{4ECBDCA3-AA26-F3C5-5689-07CB0374EC4B}"/>
              </a:ext>
            </a:extLst>
          </p:cNvPr>
          <p:cNvGrpSpPr/>
          <p:nvPr/>
        </p:nvGrpSpPr>
        <p:grpSpPr>
          <a:xfrm>
            <a:off x="695400" y="4198762"/>
            <a:ext cx="1659604" cy="1120771"/>
            <a:chOff x="695400" y="4198762"/>
            <a:chExt cx="1659604" cy="1120771"/>
          </a:xfrm>
        </p:grpSpPr>
        <p:pic>
          <p:nvPicPr>
            <p:cNvPr id="4" name="図 3" descr="人形, おもちゃ, 持つ, リモコン が含まれている画像&#10;&#10;自動的に生成された説明">
              <a:extLst>
                <a:ext uri="{FF2B5EF4-FFF2-40B4-BE49-F238E27FC236}">
                  <a16:creationId xmlns:a16="http://schemas.microsoft.com/office/drawing/2014/main" id="{B311F014-152E-DED9-741B-BBED442A45BA}"/>
                </a:ext>
              </a:extLst>
            </p:cNvPr>
            <p:cNvPicPr>
              <a:picLocks noChangeAspect="1"/>
            </p:cNvPicPr>
            <p:nvPr/>
          </p:nvPicPr>
          <p:blipFill rotWithShape="1">
            <a:blip r:embed="rId6">
              <a:extLst>
                <a:ext uri="{28A0092B-C50C-407E-A947-70E740481C1C}">
                  <a14:useLocalDpi xmlns:a14="http://schemas.microsoft.com/office/drawing/2010/main" val="0"/>
                </a:ext>
              </a:extLst>
            </a:blip>
            <a:srcRect l="9602" r="12204"/>
            <a:stretch/>
          </p:blipFill>
          <p:spPr>
            <a:xfrm flipH="1">
              <a:off x="1454438" y="4383428"/>
              <a:ext cx="900566" cy="936105"/>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20" name="テキスト ボックス 19">
              <a:extLst>
                <a:ext uri="{FF2B5EF4-FFF2-40B4-BE49-F238E27FC236}">
                  <a16:creationId xmlns:a16="http://schemas.microsoft.com/office/drawing/2014/main" id="{5A0A8CCE-E932-02A0-10D6-62254E078794}"/>
                </a:ext>
              </a:extLst>
            </p:cNvPr>
            <p:cNvSpPr txBox="1"/>
            <p:nvPr/>
          </p:nvSpPr>
          <p:spPr>
            <a:xfrm>
              <a:off x="695400" y="4198762"/>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Ｄさん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1" name="グループ化 40">
            <a:extLst>
              <a:ext uri="{FF2B5EF4-FFF2-40B4-BE49-F238E27FC236}">
                <a16:creationId xmlns:a16="http://schemas.microsoft.com/office/drawing/2014/main" id="{8CBB5224-CB12-CE81-0A65-AD428AF11FEE}"/>
              </a:ext>
            </a:extLst>
          </p:cNvPr>
          <p:cNvGrpSpPr/>
          <p:nvPr/>
        </p:nvGrpSpPr>
        <p:grpSpPr>
          <a:xfrm>
            <a:off x="9866571" y="4922715"/>
            <a:ext cx="1630029" cy="1120770"/>
            <a:chOff x="9866571" y="4922715"/>
            <a:chExt cx="1630029" cy="1120770"/>
          </a:xfrm>
        </p:grpSpPr>
        <p:pic>
          <p:nvPicPr>
            <p:cNvPr id="16" name="図 15" descr="白いバックグラウンドの前に座っている人形&#10;&#10;低い精度で自動的に生成された説明">
              <a:extLst>
                <a:ext uri="{FF2B5EF4-FFF2-40B4-BE49-F238E27FC236}">
                  <a16:creationId xmlns:a16="http://schemas.microsoft.com/office/drawing/2014/main" id="{E652293E-D26E-CD13-D85E-D9AC30FBBC65}"/>
                </a:ext>
              </a:extLst>
            </p:cNvPr>
            <p:cNvPicPr>
              <a:picLocks noChangeAspect="1"/>
            </p:cNvPicPr>
            <p:nvPr/>
          </p:nvPicPr>
          <p:blipFill rotWithShape="1">
            <a:blip r:embed="rId7">
              <a:extLst>
                <a:ext uri="{28A0092B-C50C-407E-A947-70E740481C1C}">
                  <a14:useLocalDpi xmlns:a14="http://schemas.microsoft.com/office/drawing/2010/main" val="0"/>
                </a:ext>
              </a:extLst>
            </a:blip>
            <a:srcRect l="1018" t="-140" r="10348" b="5312"/>
            <a:stretch/>
          </p:blipFill>
          <p:spPr>
            <a:xfrm>
              <a:off x="9866571" y="5107381"/>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17" name="テキスト ボックス 16">
              <a:extLst>
                <a:ext uri="{FF2B5EF4-FFF2-40B4-BE49-F238E27FC236}">
                  <a16:creationId xmlns:a16="http://schemas.microsoft.com/office/drawing/2014/main" id="{DEF723F1-D250-9A5A-76FC-A0F327938615}"/>
                </a:ext>
              </a:extLst>
            </p:cNvPr>
            <p:cNvSpPr txBox="1"/>
            <p:nvPr/>
          </p:nvSpPr>
          <p:spPr>
            <a:xfrm>
              <a:off x="10340200" y="4922715"/>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Ｅさん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1" name="吹き出し: 角を丸めた四角形 20">
            <a:extLst>
              <a:ext uri="{FF2B5EF4-FFF2-40B4-BE49-F238E27FC236}">
                <a16:creationId xmlns:a16="http://schemas.microsoft.com/office/drawing/2014/main" id="{318B7318-8A77-F4AE-9C92-F6D657087588}"/>
              </a:ext>
            </a:extLst>
          </p:cNvPr>
          <p:cNvSpPr/>
          <p:nvPr/>
        </p:nvSpPr>
        <p:spPr>
          <a:xfrm>
            <a:off x="6497994" y="5244299"/>
            <a:ext cx="2880000" cy="662269"/>
          </a:xfrm>
          <a:prstGeom prst="wedgeRoundRectCallout">
            <a:avLst>
              <a:gd name="adj1" fmla="val 63563"/>
              <a:gd name="adj2" fmla="val 2093"/>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介護が必要になること</a:t>
            </a:r>
            <a:endPar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9" name="グループ化 48">
            <a:extLst>
              <a:ext uri="{FF2B5EF4-FFF2-40B4-BE49-F238E27FC236}">
                <a16:creationId xmlns:a16="http://schemas.microsoft.com/office/drawing/2014/main" id="{3D495C41-0A77-E476-C2AD-B603FBC5154A}"/>
              </a:ext>
            </a:extLst>
          </p:cNvPr>
          <p:cNvGrpSpPr/>
          <p:nvPr/>
        </p:nvGrpSpPr>
        <p:grpSpPr>
          <a:xfrm>
            <a:off x="1273600" y="796534"/>
            <a:ext cx="7813181" cy="1030364"/>
            <a:chOff x="1931624" y="716571"/>
            <a:chExt cx="7813181" cy="1030364"/>
          </a:xfrm>
        </p:grpSpPr>
        <p:grpSp>
          <p:nvGrpSpPr>
            <p:cNvPr id="48" name="グループ化 47">
              <a:extLst>
                <a:ext uri="{FF2B5EF4-FFF2-40B4-BE49-F238E27FC236}">
                  <a16:creationId xmlns:a16="http://schemas.microsoft.com/office/drawing/2014/main" id="{DAF3EF1B-20DF-13A6-F9D3-19A835F3A0C6}"/>
                </a:ext>
              </a:extLst>
            </p:cNvPr>
            <p:cNvGrpSpPr/>
            <p:nvPr/>
          </p:nvGrpSpPr>
          <p:grpSpPr>
            <a:xfrm>
              <a:off x="1931624" y="716571"/>
              <a:ext cx="7813181" cy="1030364"/>
              <a:chOff x="1246569" y="755072"/>
              <a:chExt cx="7813181" cy="1030364"/>
            </a:xfrm>
          </p:grpSpPr>
          <p:grpSp>
            <p:nvGrpSpPr>
              <p:cNvPr id="47" name="グループ化 46">
                <a:extLst>
                  <a:ext uri="{FF2B5EF4-FFF2-40B4-BE49-F238E27FC236}">
                    <a16:creationId xmlns:a16="http://schemas.microsoft.com/office/drawing/2014/main" id="{78ADFB10-29AE-BA69-17A2-85C8B5668398}"/>
                  </a:ext>
                </a:extLst>
              </p:cNvPr>
              <p:cNvGrpSpPr/>
              <p:nvPr/>
            </p:nvGrpSpPr>
            <p:grpSpPr>
              <a:xfrm>
                <a:off x="1246569" y="755072"/>
                <a:ext cx="7813181" cy="1030364"/>
                <a:chOff x="1246569" y="755072"/>
                <a:chExt cx="7813181" cy="1030364"/>
              </a:xfrm>
            </p:grpSpPr>
            <p:pic>
              <p:nvPicPr>
                <p:cNvPr id="25" name="図 24" descr="男性の顔の絵&#10;&#10;中程度の精度で自動的に生成された説明">
                  <a:extLst>
                    <a:ext uri="{FF2B5EF4-FFF2-40B4-BE49-F238E27FC236}">
                      <a16:creationId xmlns:a16="http://schemas.microsoft.com/office/drawing/2014/main" id="{F62837F9-7FF5-94F6-2D3C-F51D0F247E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569" y="759154"/>
                  <a:ext cx="1440160" cy="1026282"/>
                </a:xfrm>
                <a:prstGeom prst="rect">
                  <a:avLst/>
                </a:prstGeom>
                <a:solidFill>
                  <a:srgbClr val="FFFFFF">
                    <a:shade val="85000"/>
                  </a:srgbClr>
                </a:solidFill>
                <a:ln w="28575" cap="sq">
                  <a:solidFill>
                    <a:srgbClr val="ABC9CD"/>
                  </a:solidFill>
                  <a:miter lim="800000"/>
                </a:ln>
                <a:effectLst/>
                <a:scene3d>
                  <a:camera prst="orthographicFront"/>
                  <a:lightRig rig="twoPt" dir="t">
                    <a:rot lat="0" lon="0" rev="7200000"/>
                  </a:lightRig>
                </a:scene3d>
                <a:sp3d>
                  <a:bevelT w="25400" h="19050"/>
                  <a:contourClr>
                    <a:srgbClr val="FFFFFF"/>
                  </a:contourClr>
                </a:sp3d>
              </p:spPr>
            </p:pic>
            <p:sp>
              <p:nvSpPr>
                <p:cNvPr id="26" name="正方形/長方形 25">
                  <a:extLst>
                    <a:ext uri="{FF2B5EF4-FFF2-40B4-BE49-F238E27FC236}">
                      <a16:creationId xmlns:a16="http://schemas.microsoft.com/office/drawing/2014/main" id="{5798B726-7EB5-D1C5-CDC9-D17B0DB5C7E9}"/>
                    </a:ext>
                  </a:extLst>
                </p:cNvPr>
                <p:cNvSpPr/>
                <p:nvPr/>
              </p:nvSpPr>
              <p:spPr>
                <a:xfrm>
                  <a:off x="2667136" y="759154"/>
                  <a:ext cx="6392614" cy="1008112"/>
                </a:xfrm>
                <a:prstGeom prst="rect">
                  <a:avLst/>
                </a:prstGeom>
                <a:solidFill>
                  <a:srgbClr val="255C42"/>
                </a:solidFill>
                <a:ln>
                  <a:solidFill>
                    <a:srgbClr val="255C42"/>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正方形/長方形 26">
                  <a:extLst>
                    <a:ext uri="{FF2B5EF4-FFF2-40B4-BE49-F238E27FC236}">
                      <a16:creationId xmlns:a16="http://schemas.microsoft.com/office/drawing/2014/main" id="{28B1DA26-A871-5775-2591-BB34F9FE6D6B}"/>
                    </a:ext>
                  </a:extLst>
                </p:cNvPr>
                <p:cNvSpPr/>
                <p:nvPr/>
              </p:nvSpPr>
              <p:spPr>
                <a:xfrm>
                  <a:off x="1246569" y="755072"/>
                  <a:ext cx="7813181" cy="1030364"/>
                </a:xfrm>
                <a:prstGeom prst="rect">
                  <a:avLst/>
                </a:prstGeom>
                <a:noFill/>
                <a:ln w="38100">
                  <a:solidFill>
                    <a:srgbClr val="D7F5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aramond" panose="02020404030301010803"/>
                    <a:ea typeface="ＭＳ Ｐ明朝" panose="02020600040205080304" pitchFamily="18" charset="-128"/>
                    <a:cs typeface="+mn-cs"/>
                  </a:endParaRPr>
                </a:p>
              </p:txBody>
            </p:sp>
          </p:grpSp>
          <p:sp>
            <p:nvSpPr>
              <p:cNvPr id="46" name="テキスト ボックス 45">
                <a:extLst>
                  <a:ext uri="{FF2B5EF4-FFF2-40B4-BE49-F238E27FC236}">
                    <a16:creationId xmlns:a16="http://schemas.microsoft.com/office/drawing/2014/main" id="{1C56AFDF-41BB-4053-6D6B-79363CD412AC}"/>
                  </a:ext>
                </a:extLst>
              </p:cNvPr>
              <p:cNvSpPr txBox="1"/>
              <p:nvPr/>
            </p:nvSpPr>
            <p:spPr>
              <a:xfrm>
                <a:off x="2562317" y="854756"/>
                <a:ext cx="6392613"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これから起こるかもしれない困難なできごとには、</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どのようなものがあるでしょうか</a:t>
                </a:r>
              </a:p>
            </p:txBody>
          </p:sp>
        </p:grpSp>
        <p:sp>
          <p:nvSpPr>
            <p:cNvPr id="23" name="テキスト ボックス 22">
              <a:extLst>
                <a:ext uri="{FF2B5EF4-FFF2-40B4-BE49-F238E27FC236}">
                  <a16:creationId xmlns:a16="http://schemas.microsoft.com/office/drawing/2014/main" id="{1023C907-7FC6-5E58-B7A0-BFB874226E59}"/>
                </a:ext>
              </a:extLst>
            </p:cNvPr>
            <p:cNvSpPr txBox="1"/>
            <p:nvPr/>
          </p:nvSpPr>
          <p:spPr>
            <a:xfrm>
              <a:off x="1938657" y="858871"/>
              <a:ext cx="461665" cy="786380"/>
            </a:xfrm>
            <a:prstGeom prst="rect">
              <a:avLst/>
            </a:prstGeom>
            <a:no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先生</a:t>
              </a:r>
            </a:p>
          </p:txBody>
        </p:sp>
      </p:grpSp>
      <p:sp>
        <p:nvSpPr>
          <p:cNvPr id="2" name="スライド番号プレースホルダー 1">
            <a:extLst>
              <a:ext uri="{FF2B5EF4-FFF2-40B4-BE49-F238E27FC236}">
                <a16:creationId xmlns:a16="http://schemas.microsoft.com/office/drawing/2014/main" id="{A4CA0D51-7DC3-ACCF-F5EF-962F00EBE680}"/>
              </a:ext>
            </a:extLst>
          </p:cNvPr>
          <p:cNvSpPr>
            <a:spLocks noGrp="1"/>
          </p:cNvSpPr>
          <p:nvPr>
            <p:ph type="sldNum" sz="quarter" idx="4"/>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402797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9978BC-F808-C6CB-5BDB-EACDE3186DBC}"/>
              </a:ext>
            </a:extLst>
          </p:cNvPr>
          <p:cNvSpPr txBox="1"/>
          <p:nvPr/>
        </p:nvSpPr>
        <p:spPr>
          <a:xfrm>
            <a:off x="869881" y="1393993"/>
            <a:ext cx="10452238" cy="4483279"/>
          </a:xfrm>
          <a:prstGeom prst="rect">
            <a:avLst/>
          </a:prstGeom>
          <a:noFill/>
        </p:spPr>
        <p:txBody>
          <a:bodyPr wrap="square">
            <a:spAutoFit/>
          </a:bodyPr>
          <a:lstStyle/>
          <a:p>
            <a:pPr marL="360000" indent="-360000" algn="just">
              <a:spcAft>
                <a:spcPts val="800"/>
              </a:spcAft>
              <a:buFont typeface="UD デジタル 教科書体 NK-R" panose="02020400000000000000" pitchFamily="18" charset="-128"/>
              <a:buChar char="○"/>
            </a:pP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長い人生の中で、これから起こるかもしれない困難なできごとには、どのようなものが考えられるか、事前に皆さんに質問してみましたので、紹介していきます。</a:t>
            </a:r>
          </a:p>
          <a:p>
            <a:pPr marL="360000" indent="-360000" algn="just">
              <a:spcAft>
                <a:spcPts val="800"/>
              </a:spcAft>
              <a:buFont typeface="UD デジタル 教科書体 NK-R" panose="02020400000000000000" pitchFamily="18" charset="-128"/>
              <a:buChar char="○"/>
            </a:pP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さんは「仕事を失ってしまうこと」だそうです。仕事を失って、お金を稼げなくなったら、と想像すると、確かに心配になりますよね。</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360000" indent="-360000" algn="just">
              <a:spcAft>
                <a:spcPts val="800"/>
              </a:spcAft>
              <a:buFont typeface="UD デジタル 教科書体 NK-R" panose="02020400000000000000" pitchFamily="18" charset="-128"/>
              <a:buChar char="○"/>
            </a:pP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次に、</a:t>
            </a: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B</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は、「自分や周りの人が病気になってしまうこと」だそうです。いつかは病気になることもあるだろうし、家族が病気になって、支える立場になるかもしれませんよね。私も大きな病気にかかったことがあるので、お金がたくさんかかったらどうしよう、という気持ちはよく分かります。</a:t>
            </a:r>
          </a:p>
          <a:p>
            <a:pPr marL="360000" indent="-360000" algn="just">
              <a:spcAft>
                <a:spcPts val="800"/>
              </a:spcAft>
              <a:buFont typeface="UD デジタル 教科書体 NK-R" panose="02020400000000000000" pitchFamily="18" charset="-128"/>
              <a:buChar char="○"/>
            </a:pP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して、Ｃさんは、「事故が起きたとき」ということです。最近は、大きな災害も多いし、交通事故など、いつどこで巻き込まれるか分からないですよね。もしかしたら、その事故で、一生治らない障害を負ってしまうかもしれない。そうなったらどうしよう、と、いろいろ考えてしまうのは自然なことですよね。</a:t>
            </a:r>
          </a:p>
          <a:p>
            <a:pPr marL="360000" indent="-360000" algn="just">
              <a:spcAft>
                <a:spcPts val="800"/>
              </a:spcAft>
              <a:buFont typeface="UD デジタル 教科書体 NK-R" panose="02020400000000000000" pitchFamily="18" charset="-128"/>
              <a:buChar char="○"/>
            </a:pPr>
            <a:r>
              <a:rPr lang="en-US"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D</a:t>
            </a: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さんは、「老後にお金がなくなってしまうこと」だそうです。長生きすることは幸せなことでしょうが、働けなくなって、生活費が足りなくなったらと思うと、不安ですね。</a:t>
            </a:r>
          </a:p>
          <a:p>
            <a:pPr marL="360000" indent="-360000" algn="just">
              <a:spcAft>
                <a:spcPts val="800"/>
              </a:spcAft>
              <a:buFont typeface="UD デジタル 教科書体 NK-R" panose="02020400000000000000" pitchFamily="18" charset="-128"/>
              <a:buChar char="○"/>
            </a:pPr>
            <a:r>
              <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最後にＥさんは、「介護が必要になること」だそうです。病気やケガをして、家族に介護してもらわないといけなくなったら確かに困りますよね。</a:t>
            </a:r>
          </a:p>
        </p:txBody>
      </p:sp>
      <p:sp>
        <p:nvSpPr>
          <p:cNvPr id="3" name="テキスト ボックス 2">
            <a:extLst>
              <a:ext uri="{FF2B5EF4-FFF2-40B4-BE49-F238E27FC236}">
                <a16:creationId xmlns:a16="http://schemas.microsoft.com/office/drawing/2014/main" id="{F72B76A8-301D-6C93-AABF-674FBDEEDA7B}"/>
              </a:ext>
            </a:extLst>
          </p:cNvPr>
          <p:cNvSpPr txBox="1"/>
          <p:nvPr/>
        </p:nvSpPr>
        <p:spPr>
          <a:xfrm>
            <a:off x="10102849" y="5703762"/>
            <a:ext cx="1485782" cy="408317"/>
          </a:xfrm>
          <a:prstGeom prst="rect">
            <a:avLst/>
          </a:prstGeom>
          <a:noFill/>
        </p:spPr>
        <p:txBody>
          <a:bodyPr wrap="square">
            <a:spAutoFit/>
          </a:bodyPr>
          <a:lstStyle/>
          <a:p>
            <a:pPr marL="171450" indent="-171450">
              <a:lnSpc>
                <a:spcPct val="105000"/>
              </a:lnSpc>
              <a:spcAft>
                <a:spcPts val="1000"/>
              </a:spcAft>
            </a:pPr>
            <a:r>
              <a:rPr kumimoji="1"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（約</a:t>
            </a:r>
            <a:r>
              <a:rPr kumimoji="1" lang="en-US" altLang="ja-JP" sz="2000" dirty="0">
                <a:solidFill>
                  <a:srgbClr val="C00000"/>
                </a:solidFill>
                <a:latin typeface="UD デジタル 教科書体 NK-R" panose="02020400000000000000" pitchFamily="18" charset="-128"/>
                <a:ea typeface="UD デジタル 教科書体 NK-R" panose="02020400000000000000" pitchFamily="18" charset="-128"/>
              </a:rPr>
              <a:t>2</a:t>
            </a:r>
            <a:r>
              <a:rPr kumimoji="1"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分）</a:t>
            </a:r>
          </a:p>
        </p:txBody>
      </p:sp>
      <p:sp>
        <p:nvSpPr>
          <p:cNvPr id="5" name="テキスト ボックス 4">
            <a:extLst>
              <a:ext uri="{FF2B5EF4-FFF2-40B4-BE49-F238E27FC236}">
                <a16:creationId xmlns:a16="http://schemas.microsoft.com/office/drawing/2014/main" id="{C9C688AF-FE29-1D10-3FB2-93DE3148D8DC}"/>
              </a:ext>
            </a:extLst>
          </p:cNvPr>
          <p:cNvSpPr txBox="1"/>
          <p:nvPr/>
        </p:nvSpPr>
        <p:spPr>
          <a:xfrm>
            <a:off x="695400" y="683915"/>
            <a:ext cx="1296144" cy="3540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algn="ctr">
              <a:defRPr kumimoji="1">
                <a:solidFill>
                  <a:schemeClr val="bg1"/>
                </a:solidFill>
                <a:latin typeface="UD デジタル 教科書体 NK-R" panose="02020400000000000000" pitchFamily="18" charset="-128"/>
                <a:ea typeface="UD デジタル 教科書体 NK-R" panose="02020400000000000000" pitchFamily="18"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シナリオ</a:t>
            </a:r>
            <a:endParaRPr lang="en-US" altLang="ja-JP" dirty="0"/>
          </a:p>
        </p:txBody>
      </p:sp>
      <p:sp>
        <p:nvSpPr>
          <p:cNvPr id="7" name="テキスト ボックス 6">
            <a:extLst>
              <a:ext uri="{FF2B5EF4-FFF2-40B4-BE49-F238E27FC236}">
                <a16:creationId xmlns:a16="http://schemas.microsoft.com/office/drawing/2014/main" id="{2407DF77-3C90-60F3-E112-C5AD64C5FFA0}"/>
              </a:ext>
            </a:extLst>
          </p:cNvPr>
          <p:cNvSpPr txBox="1"/>
          <p:nvPr/>
        </p:nvSpPr>
        <p:spPr>
          <a:xfrm>
            <a:off x="2154969" y="807095"/>
            <a:ext cx="7882061" cy="461665"/>
          </a:xfrm>
          <a:prstGeom prst="rect">
            <a:avLst/>
          </a:prstGeom>
          <a:noFill/>
        </p:spPr>
        <p:txBody>
          <a:bodyPr wrap="square">
            <a:spAutoFit/>
          </a:bodyPr>
          <a:lstStyle/>
          <a:p>
            <a:pPr marL="432000" lvl="0" indent="-432000" algn="just">
              <a:spcAft>
                <a:spcPts val="800"/>
              </a:spcAft>
              <a:buFont typeface="+mj-ea"/>
              <a:buAutoNum type="circleNumDbPlain"/>
            </a:pPr>
            <a:r>
              <a:rPr lang="ja-JP" altLang="ja-JP" sz="24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人生で起こるかもしれない困難なできごとと対応する制度</a:t>
            </a:r>
          </a:p>
        </p:txBody>
      </p:sp>
      <p:sp>
        <p:nvSpPr>
          <p:cNvPr id="6" name="スライド番号プレースホルダー 5">
            <a:extLst>
              <a:ext uri="{FF2B5EF4-FFF2-40B4-BE49-F238E27FC236}">
                <a16:creationId xmlns:a16="http://schemas.microsoft.com/office/drawing/2014/main" id="{E83A8CAA-310B-017D-65C4-9C73648F0912}"/>
              </a:ext>
            </a:extLst>
          </p:cNvPr>
          <p:cNvSpPr>
            <a:spLocks noGrp="1"/>
          </p:cNvSpPr>
          <p:nvPr>
            <p:ph type="sldNum" sz="quarter" idx="4"/>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362555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11384495" y="6605526"/>
            <a:ext cx="754445" cy="306000"/>
          </a:xfrm>
        </p:spPr>
        <p:txBody>
          <a:bodyPr/>
          <a:lstStyle/>
          <a:p>
            <a:fld id="{48F63A3B-78C7-47BE-AE5E-E10140E04643}" type="slidenum">
              <a:rPr lang="en-US" smtClean="0"/>
              <a:pPr/>
              <a:t>8</a:t>
            </a:fld>
            <a:endParaRPr lang="en-US" dirty="0"/>
          </a:p>
        </p:txBody>
      </p:sp>
      <p:grpSp>
        <p:nvGrpSpPr>
          <p:cNvPr id="33" name="グループ化 32">
            <a:extLst>
              <a:ext uri="{FF2B5EF4-FFF2-40B4-BE49-F238E27FC236}">
                <a16:creationId xmlns:a16="http://schemas.microsoft.com/office/drawing/2014/main" id="{72FD9145-4E62-9F64-4392-369534EBA503}"/>
              </a:ext>
            </a:extLst>
          </p:cNvPr>
          <p:cNvGrpSpPr/>
          <p:nvPr/>
        </p:nvGrpSpPr>
        <p:grpSpPr>
          <a:xfrm>
            <a:off x="6984010" y="257061"/>
            <a:ext cx="5104796" cy="338554"/>
            <a:chOff x="7183892" y="498375"/>
            <a:chExt cx="5104796" cy="338554"/>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7183892" y="498375"/>
              <a:ext cx="5104796" cy="338554"/>
            </a:xfrm>
            <a:prstGeom prst="rect">
              <a:avLst/>
            </a:prstGeom>
            <a:noFill/>
          </p:spPr>
          <p:txBody>
            <a:bodyPr wrap="square">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600" b="1" dirty="0">
                  <a:latin typeface="UD デジタル 教科書体 NK-R" panose="02020400000000000000" pitchFamily="18" charset="-128"/>
                  <a:ea typeface="UD デジタル 教科書体 NK-R" panose="02020400000000000000" pitchFamily="18" charset="-128"/>
                </a:rPr>
                <a:t>　　　　　　　　　　　　　　　　　　　　　　　　）</a:t>
              </a:r>
              <a:endParaRPr kumimoji="1" lang="en-US" altLang="ja-JP" sz="1200"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7335098" y="836929"/>
              <a:ext cx="480238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283458" y="94314"/>
            <a:ext cx="6525988" cy="707886"/>
          </a:xfrm>
          <a:prstGeom prst="rect">
            <a:avLst/>
          </a:prstGeom>
          <a:noFill/>
        </p:spPr>
        <p:txBody>
          <a:bodyPr wrap="square">
            <a:spAutoFit/>
          </a:bodyPr>
          <a:lstStyle/>
          <a:p>
            <a:pPr marL="792000" indent="-792000"/>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　困難なできごとが起こったときに使えそうな</a:t>
            </a:r>
            <a:r>
              <a:rPr lang="ja-JP" alt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br>
              <a:rPr lang="en-US" alt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政府のウェブページを活用して、調べてみましょう。</a:t>
            </a:r>
            <a:endParaRPr lang="ja-JP" altLang="en-US" sz="2000" dirty="0"/>
          </a:p>
        </p:txBody>
      </p:sp>
      <p:grpSp>
        <p:nvGrpSpPr>
          <p:cNvPr id="77" name="グループ化 76">
            <a:extLst>
              <a:ext uri="{FF2B5EF4-FFF2-40B4-BE49-F238E27FC236}">
                <a16:creationId xmlns:a16="http://schemas.microsoft.com/office/drawing/2014/main" id="{B3FC2125-8FAD-7B3F-333F-8E31A7F1F36B}"/>
              </a:ext>
            </a:extLst>
          </p:cNvPr>
          <p:cNvGrpSpPr/>
          <p:nvPr/>
        </p:nvGrpSpPr>
        <p:grpSpPr>
          <a:xfrm>
            <a:off x="380663" y="1028320"/>
            <a:ext cx="4521542" cy="2396045"/>
            <a:chOff x="7486473" y="938716"/>
            <a:chExt cx="4521542" cy="2396045"/>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7486474" y="938716"/>
              <a:ext cx="4521541" cy="2396045"/>
            </a:xfrm>
            <a:prstGeom prst="roundRect">
              <a:avLst>
                <a:gd name="adj" fmla="val 71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39" name="グループ化 38">
              <a:extLst>
                <a:ext uri="{FF2B5EF4-FFF2-40B4-BE49-F238E27FC236}">
                  <a16:creationId xmlns:a16="http://schemas.microsoft.com/office/drawing/2014/main" id="{86949824-4B19-BCB1-CD9D-B2E19ABBD81E}"/>
                </a:ext>
              </a:extLst>
            </p:cNvPr>
            <p:cNvGrpSpPr/>
            <p:nvPr/>
          </p:nvGrpSpPr>
          <p:grpSpPr>
            <a:xfrm>
              <a:off x="7824192" y="2482093"/>
              <a:ext cx="2694254" cy="369605"/>
              <a:chOff x="5897722" y="6241543"/>
              <a:chExt cx="2694254" cy="369605"/>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5897722" y="6241543"/>
                <a:ext cx="2694254" cy="3696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6061855" y="6326489"/>
                <a:ext cx="1907664"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あなたはひとりじゃない</a:t>
                </a:r>
              </a:p>
            </p:txBody>
          </p:sp>
        </p:grpSp>
        <p:grpSp>
          <p:nvGrpSpPr>
            <p:cNvPr id="73" name="グループ化 72">
              <a:extLst>
                <a:ext uri="{FF2B5EF4-FFF2-40B4-BE49-F238E27FC236}">
                  <a16:creationId xmlns:a16="http://schemas.microsoft.com/office/drawing/2014/main" id="{B94F7403-48ED-D00C-1C5E-C4CD3F279B37}"/>
                </a:ext>
              </a:extLst>
            </p:cNvPr>
            <p:cNvGrpSpPr/>
            <p:nvPr/>
          </p:nvGrpSpPr>
          <p:grpSpPr>
            <a:xfrm>
              <a:off x="7486473" y="1028055"/>
              <a:ext cx="4521542" cy="594297"/>
              <a:chOff x="206306" y="750247"/>
              <a:chExt cx="4521542" cy="594297"/>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1059520" y="1036767"/>
                <a:ext cx="2815113" cy="307777"/>
              </a:xfrm>
              <a:prstGeom prst="rect">
                <a:avLst/>
              </a:prstGeom>
              <a:noFill/>
            </p:spPr>
            <p:txBody>
              <a:bodyPr wrap="square">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206306" y="750247"/>
                <a:ext cx="4521542" cy="400110"/>
              </a:xfrm>
              <a:prstGeom prst="rect">
                <a:avLst/>
              </a:prstGeom>
              <a:noFill/>
            </p:spPr>
            <p:txBody>
              <a:bodyPr wrap="square">
                <a:spAutoFit/>
              </a:bodyPr>
              <a:lstStyle/>
              <a:p>
                <a:pPr algn="ctr"/>
                <a:r>
                  <a:rPr kumimoji="1" lang="ja-JP" altLang="en-US" sz="2000" b="1" dirty="0">
                    <a:latin typeface="UD デジタル 教科書体 NK-R" panose="02020400000000000000" pitchFamily="18" charset="-128"/>
                    <a:ea typeface="UD デジタル 教科書体 NK-R" panose="02020400000000000000" pitchFamily="18" charset="-128"/>
                  </a:rPr>
                  <a:t>あなたはひとりじゃない </a:t>
                </a: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7661258" y="1681280"/>
              <a:ext cx="4171969" cy="830997"/>
            </a:xfrm>
            <a:prstGeom prst="rect">
              <a:avLst/>
            </a:prstGeom>
            <a:noFill/>
          </p:spPr>
          <p:txBody>
            <a:bodyPr wrap="square">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83458" y="880688"/>
            <a:ext cx="4419694" cy="20903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131" name="グループ化 130">
            <a:extLst>
              <a:ext uri="{FF2B5EF4-FFF2-40B4-BE49-F238E27FC236}">
                <a16:creationId xmlns:a16="http://schemas.microsoft.com/office/drawing/2014/main" id="{6CD8CD08-696F-D36F-B897-0D37F7A667B9}"/>
              </a:ext>
            </a:extLst>
          </p:cNvPr>
          <p:cNvGrpSpPr/>
          <p:nvPr/>
        </p:nvGrpSpPr>
        <p:grpSpPr>
          <a:xfrm>
            <a:off x="339803" y="3805974"/>
            <a:ext cx="5087008" cy="2689155"/>
            <a:chOff x="649386" y="3191629"/>
            <a:chExt cx="5087008" cy="2689155"/>
          </a:xfrm>
        </p:grpSpPr>
        <p:sp>
          <p:nvSpPr>
            <p:cNvPr id="123" name="大かっこ 122">
              <a:extLst>
                <a:ext uri="{FF2B5EF4-FFF2-40B4-BE49-F238E27FC236}">
                  <a16:creationId xmlns:a16="http://schemas.microsoft.com/office/drawing/2014/main" id="{CF805B7D-116C-A5A9-29EE-09559DC5CB43}"/>
                </a:ext>
              </a:extLst>
            </p:cNvPr>
            <p:cNvSpPr/>
            <p:nvPr/>
          </p:nvSpPr>
          <p:spPr>
            <a:xfrm>
              <a:off x="1037075" y="5293166"/>
              <a:ext cx="4354053" cy="587618"/>
            </a:xfrm>
            <a:prstGeom prst="bracketPair">
              <a:avLst>
                <a:gd name="adj" fmla="val 1309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kumimoji="1" lang="ja-JP" altLang="en-US" dirty="0"/>
            </a:p>
          </p:txBody>
        </p:sp>
        <p:sp>
          <p:nvSpPr>
            <p:cNvPr id="120" name="正方形/長方形 119">
              <a:extLst>
                <a:ext uri="{FF2B5EF4-FFF2-40B4-BE49-F238E27FC236}">
                  <a16:creationId xmlns:a16="http://schemas.microsoft.com/office/drawing/2014/main" id="{FF626493-B432-9E95-2E74-97473B36B489}"/>
                </a:ext>
              </a:extLst>
            </p:cNvPr>
            <p:cNvSpPr/>
            <p:nvPr/>
          </p:nvSpPr>
          <p:spPr>
            <a:xfrm>
              <a:off x="649386" y="3191629"/>
              <a:ext cx="5087008" cy="24930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困難なできごとの例</a:t>
              </a: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失業して、収入を得られなくなった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病気になって、高額な医療費がかかった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障がいを負って、収入を得られなくなった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長生きして、収入が減った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介護が必要になった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F</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ほかに思いつくことがあれば書いてみましょう　</a:t>
              </a:r>
            </a:p>
            <a:p>
              <a:pPr>
                <a:lnSpc>
                  <a:spcPct val="120000"/>
                </a:lnSpc>
                <a:defRPr/>
              </a:pP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129" name="正方形/長方形 128">
            <a:extLst>
              <a:ext uri="{FF2B5EF4-FFF2-40B4-BE49-F238E27FC236}">
                <a16:creationId xmlns:a16="http://schemas.microsoft.com/office/drawing/2014/main" id="{DCD7A444-7E29-D00F-A856-61862EBE6064}"/>
              </a:ext>
            </a:extLst>
          </p:cNvPr>
          <p:cNvSpPr/>
          <p:nvPr/>
        </p:nvSpPr>
        <p:spPr>
          <a:xfrm>
            <a:off x="5491488" y="833380"/>
            <a:ext cx="6525988" cy="579583"/>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216000" indent="-216000">
              <a:lnSpc>
                <a:spcPct val="130000"/>
              </a:lnSpc>
              <a:buFont typeface="Wingdings" panose="05000000000000000000" pitchFamily="2" charset="2"/>
              <a:buChar char="l"/>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左の</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F</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の中から、自分にとって、より</a:t>
            </a:r>
            <a:r>
              <a:rPr kumimoji="1"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困ると思うできごと</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を２つ選び、それぞれへの対応方法として使えそうな制度の制度名、内容、対象者、申請先を書いてみましょう。</a:t>
            </a:r>
          </a:p>
        </p:txBody>
      </p:sp>
      <p:sp>
        <p:nvSpPr>
          <p:cNvPr id="132" name="正方形/長方形 131">
            <a:extLst>
              <a:ext uri="{FF2B5EF4-FFF2-40B4-BE49-F238E27FC236}">
                <a16:creationId xmlns:a16="http://schemas.microsoft.com/office/drawing/2014/main" id="{946040A9-83F9-7276-807D-D041740EEB7B}"/>
              </a:ext>
            </a:extLst>
          </p:cNvPr>
          <p:cNvSpPr/>
          <p:nvPr/>
        </p:nvSpPr>
        <p:spPr>
          <a:xfrm>
            <a:off x="5630901" y="2131359"/>
            <a:ext cx="5852595" cy="95351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defRPr/>
            </a:pP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1" name="グループ化 10">
            <a:extLst>
              <a:ext uri="{FF2B5EF4-FFF2-40B4-BE49-F238E27FC236}">
                <a16:creationId xmlns:a16="http://schemas.microsoft.com/office/drawing/2014/main" id="{614CFED2-301B-4A13-CC76-03FF561C7D43}"/>
              </a:ext>
            </a:extLst>
          </p:cNvPr>
          <p:cNvGrpSpPr/>
          <p:nvPr/>
        </p:nvGrpSpPr>
        <p:grpSpPr>
          <a:xfrm>
            <a:off x="5481326" y="4134482"/>
            <a:ext cx="6491492" cy="2493061"/>
            <a:chOff x="5142718" y="1878942"/>
            <a:chExt cx="6491492" cy="2206235"/>
          </a:xfrm>
        </p:grpSpPr>
        <p:sp>
          <p:nvSpPr>
            <p:cNvPr id="12" name="正方形/長方形 11">
              <a:extLst>
                <a:ext uri="{FF2B5EF4-FFF2-40B4-BE49-F238E27FC236}">
                  <a16:creationId xmlns:a16="http://schemas.microsoft.com/office/drawing/2014/main" id="{11CFF0AF-F5D7-560D-245E-95F8B0FC593A}"/>
                </a:ext>
              </a:extLst>
            </p:cNvPr>
            <p:cNvSpPr/>
            <p:nvPr/>
          </p:nvSpPr>
          <p:spPr>
            <a:xfrm>
              <a:off x="5142718" y="1878942"/>
              <a:ext cx="6491492" cy="2206235"/>
            </a:xfrm>
            <a:prstGeom prst="rect">
              <a:avLst/>
            </a:prstGeom>
            <a:ln>
              <a:prstDash val="sysDot"/>
            </a:ln>
          </p:spPr>
          <p:style>
            <a:lnRef idx="2">
              <a:schemeClr val="dk1"/>
            </a:lnRef>
            <a:fillRef idx="1">
              <a:schemeClr val="lt1"/>
            </a:fillRef>
            <a:effectRef idx="0">
              <a:schemeClr val="dk1"/>
            </a:effectRef>
            <a:fontRef idx="minor">
              <a:schemeClr val="dk1"/>
            </a:fontRef>
          </p:style>
          <p:txBody>
            <a:bodyPr lIns="108000" tIns="108000" rIns="108000" bIns="108000" rtlCol="0" anchor="t"/>
            <a:lstStyle/>
            <a:p>
              <a:pPr>
                <a:spcAft>
                  <a:spcPts val="12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（２）　困ると思うできごと　⇒　（　　　　　　）</a:t>
              </a:r>
            </a:p>
          </p:txBody>
        </p:sp>
        <p:grpSp>
          <p:nvGrpSpPr>
            <p:cNvPr id="13" name="グループ化 12">
              <a:extLst>
                <a:ext uri="{FF2B5EF4-FFF2-40B4-BE49-F238E27FC236}">
                  <a16:creationId xmlns:a16="http://schemas.microsoft.com/office/drawing/2014/main" id="{85241715-2B92-DD6B-DBFC-2491D2F15AF7}"/>
                </a:ext>
              </a:extLst>
            </p:cNvPr>
            <p:cNvGrpSpPr/>
            <p:nvPr/>
          </p:nvGrpSpPr>
          <p:grpSpPr>
            <a:xfrm>
              <a:off x="5246393" y="2188907"/>
              <a:ext cx="6220518" cy="1767130"/>
              <a:chOff x="4692209" y="1310052"/>
              <a:chExt cx="4884893" cy="1767130"/>
            </a:xfrm>
          </p:grpSpPr>
          <p:sp>
            <p:nvSpPr>
              <p:cNvPr id="14" name="正方形/長方形 13">
                <a:extLst>
                  <a:ext uri="{FF2B5EF4-FFF2-40B4-BE49-F238E27FC236}">
                    <a16:creationId xmlns:a16="http://schemas.microsoft.com/office/drawing/2014/main" id="{881FB0DA-037B-8EBE-EE9E-CC21C05DD17D}"/>
                  </a:ext>
                </a:extLst>
              </p:cNvPr>
              <p:cNvSpPr/>
              <p:nvPr/>
            </p:nvSpPr>
            <p:spPr>
              <a:xfrm>
                <a:off x="4692209" y="1310052"/>
                <a:ext cx="4884893" cy="176587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制度名</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5" name="グループ化 14">
                <a:extLst>
                  <a:ext uri="{FF2B5EF4-FFF2-40B4-BE49-F238E27FC236}">
                    <a16:creationId xmlns:a16="http://schemas.microsoft.com/office/drawing/2014/main" id="{12BB216E-2E0E-D66E-906B-42E1676FCDC2}"/>
                  </a:ext>
                </a:extLst>
              </p:cNvPr>
              <p:cNvGrpSpPr/>
              <p:nvPr/>
            </p:nvGrpSpPr>
            <p:grpSpPr>
              <a:xfrm>
                <a:off x="4777828" y="1597216"/>
                <a:ext cx="4799274" cy="1479966"/>
                <a:chOff x="4966100" y="1595879"/>
                <a:chExt cx="4720044" cy="1408726"/>
              </a:xfrm>
            </p:grpSpPr>
            <p:sp>
              <p:nvSpPr>
                <p:cNvPr id="16" name="大かっこ 15">
                  <a:extLst>
                    <a:ext uri="{FF2B5EF4-FFF2-40B4-BE49-F238E27FC236}">
                      <a16:creationId xmlns:a16="http://schemas.microsoft.com/office/drawing/2014/main" id="{42BFDBB2-7E52-8024-79A5-B8BCF690AED8}"/>
                    </a:ext>
                  </a:extLst>
                </p:cNvPr>
                <p:cNvSpPr/>
                <p:nvPr/>
              </p:nvSpPr>
              <p:spPr>
                <a:xfrm>
                  <a:off x="4966101" y="1595879"/>
                  <a:ext cx="4720043" cy="359389"/>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大かっこ 16">
                  <a:extLst>
                    <a:ext uri="{FF2B5EF4-FFF2-40B4-BE49-F238E27FC236}">
                      <a16:creationId xmlns:a16="http://schemas.microsoft.com/office/drawing/2014/main" id="{954E5E75-36B6-10A9-80A6-D4C1038CF207}"/>
                    </a:ext>
                  </a:extLst>
                </p:cNvPr>
                <p:cNvSpPr/>
                <p:nvPr/>
              </p:nvSpPr>
              <p:spPr>
                <a:xfrm>
                  <a:off x="4966100" y="2216048"/>
                  <a:ext cx="4720043" cy="788557"/>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grpSp>
        <p:nvGrpSpPr>
          <p:cNvPr id="19" name="グループ化 18">
            <a:extLst>
              <a:ext uri="{FF2B5EF4-FFF2-40B4-BE49-F238E27FC236}">
                <a16:creationId xmlns:a16="http://schemas.microsoft.com/office/drawing/2014/main" id="{1421439C-C307-A813-8EDB-510425668CE6}"/>
              </a:ext>
            </a:extLst>
          </p:cNvPr>
          <p:cNvGrpSpPr/>
          <p:nvPr/>
        </p:nvGrpSpPr>
        <p:grpSpPr>
          <a:xfrm>
            <a:off x="5481326" y="1545304"/>
            <a:ext cx="6491492" cy="2493060"/>
            <a:chOff x="5142718" y="1878942"/>
            <a:chExt cx="6491492" cy="2206235"/>
          </a:xfrm>
        </p:grpSpPr>
        <p:sp>
          <p:nvSpPr>
            <p:cNvPr id="20" name="正方形/長方形 19">
              <a:extLst>
                <a:ext uri="{FF2B5EF4-FFF2-40B4-BE49-F238E27FC236}">
                  <a16:creationId xmlns:a16="http://schemas.microsoft.com/office/drawing/2014/main" id="{6B8E4CF3-EC88-6DDF-AEE6-907795A23C47}"/>
                </a:ext>
              </a:extLst>
            </p:cNvPr>
            <p:cNvSpPr/>
            <p:nvPr/>
          </p:nvSpPr>
          <p:spPr>
            <a:xfrm>
              <a:off x="5142718" y="1878942"/>
              <a:ext cx="6491492" cy="2206235"/>
            </a:xfrm>
            <a:prstGeom prst="rect">
              <a:avLst/>
            </a:prstGeom>
            <a:ln>
              <a:prstDash val="sysDot"/>
            </a:ln>
          </p:spPr>
          <p:style>
            <a:lnRef idx="2">
              <a:schemeClr val="dk1"/>
            </a:lnRef>
            <a:fillRef idx="1">
              <a:schemeClr val="lt1"/>
            </a:fillRef>
            <a:effectRef idx="0">
              <a:schemeClr val="dk1"/>
            </a:effectRef>
            <a:fontRef idx="minor">
              <a:schemeClr val="dk1"/>
            </a:fontRef>
          </p:style>
          <p:txBody>
            <a:bodyPr lIns="108000" tIns="108000" rIns="108000" bIns="108000" rtlCol="0" anchor="t"/>
            <a:lstStyle/>
            <a:p>
              <a:pPr>
                <a:spcAft>
                  <a:spcPts val="12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（１）　困ると思うできごと　⇒　（　　　　　　）</a:t>
              </a:r>
            </a:p>
          </p:txBody>
        </p:sp>
        <p:grpSp>
          <p:nvGrpSpPr>
            <p:cNvPr id="21" name="グループ化 20">
              <a:extLst>
                <a:ext uri="{FF2B5EF4-FFF2-40B4-BE49-F238E27FC236}">
                  <a16:creationId xmlns:a16="http://schemas.microsoft.com/office/drawing/2014/main" id="{88F0827A-9744-9B61-39E1-660EAB05BCF0}"/>
                </a:ext>
              </a:extLst>
            </p:cNvPr>
            <p:cNvGrpSpPr/>
            <p:nvPr/>
          </p:nvGrpSpPr>
          <p:grpSpPr>
            <a:xfrm>
              <a:off x="5246393" y="2188907"/>
              <a:ext cx="6220518" cy="1767130"/>
              <a:chOff x="4692209" y="1310052"/>
              <a:chExt cx="4884893" cy="1767130"/>
            </a:xfrm>
          </p:grpSpPr>
          <p:sp>
            <p:nvSpPr>
              <p:cNvPr id="22" name="正方形/長方形 21">
                <a:extLst>
                  <a:ext uri="{FF2B5EF4-FFF2-40B4-BE49-F238E27FC236}">
                    <a16:creationId xmlns:a16="http://schemas.microsoft.com/office/drawing/2014/main" id="{FBC3C933-95D5-A045-533F-96163692FA6E}"/>
                  </a:ext>
                </a:extLst>
              </p:cNvPr>
              <p:cNvSpPr/>
              <p:nvPr/>
            </p:nvSpPr>
            <p:spPr>
              <a:xfrm>
                <a:off x="4692209" y="1310052"/>
                <a:ext cx="4884893" cy="176587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制度名</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3" name="グループ化 22">
                <a:extLst>
                  <a:ext uri="{FF2B5EF4-FFF2-40B4-BE49-F238E27FC236}">
                    <a16:creationId xmlns:a16="http://schemas.microsoft.com/office/drawing/2014/main" id="{462C9BE2-1AA1-C5A4-4335-F78A38CBBDA8}"/>
                  </a:ext>
                </a:extLst>
              </p:cNvPr>
              <p:cNvGrpSpPr/>
              <p:nvPr/>
            </p:nvGrpSpPr>
            <p:grpSpPr>
              <a:xfrm>
                <a:off x="4777828" y="1597216"/>
                <a:ext cx="4799274" cy="1479966"/>
                <a:chOff x="4966100" y="1595879"/>
                <a:chExt cx="4720044" cy="1408726"/>
              </a:xfrm>
            </p:grpSpPr>
            <p:sp>
              <p:nvSpPr>
                <p:cNvPr id="25" name="大かっこ 24">
                  <a:extLst>
                    <a:ext uri="{FF2B5EF4-FFF2-40B4-BE49-F238E27FC236}">
                      <a16:creationId xmlns:a16="http://schemas.microsoft.com/office/drawing/2014/main" id="{2718B7DD-B8D1-E2D4-5529-C3A0183933BD}"/>
                    </a:ext>
                  </a:extLst>
                </p:cNvPr>
                <p:cNvSpPr/>
                <p:nvPr/>
              </p:nvSpPr>
              <p:spPr>
                <a:xfrm>
                  <a:off x="4966101" y="1595879"/>
                  <a:ext cx="4720043" cy="359389"/>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大かっこ 26">
                  <a:extLst>
                    <a:ext uri="{FF2B5EF4-FFF2-40B4-BE49-F238E27FC236}">
                      <a16:creationId xmlns:a16="http://schemas.microsoft.com/office/drawing/2014/main" id="{F6DB74A6-9E5E-E9C9-E9E1-6F476FDE6933}"/>
                    </a:ext>
                  </a:extLst>
                </p:cNvPr>
                <p:cNvSpPr/>
                <p:nvPr/>
              </p:nvSpPr>
              <p:spPr>
                <a:xfrm>
                  <a:off x="4966100" y="2216048"/>
                  <a:ext cx="4720043" cy="788557"/>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pic>
        <p:nvPicPr>
          <p:cNvPr id="4" name="図 3">
            <a:extLst>
              <a:ext uri="{FF2B5EF4-FFF2-40B4-BE49-F238E27FC236}">
                <a16:creationId xmlns:a16="http://schemas.microsoft.com/office/drawing/2014/main" id="{0F6D7431-1989-4280-6DF0-79D30BA9896B}"/>
              </a:ext>
            </a:extLst>
          </p:cNvPr>
          <p:cNvPicPr>
            <a:picLocks noChangeAspect="1"/>
          </p:cNvPicPr>
          <p:nvPr/>
        </p:nvPicPr>
        <p:blipFill>
          <a:blip r:embed="rId4"/>
          <a:stretch>
            <a:fillRect/>
          </a:stretch>
        </p:blipFill>
        <p:spPr>
          <a:xfrm>
            <a:off x="3760744" y="2469581"/>
            <a:ext cx="773846" cy="784695"/>
          </a:xfrm>
          <a:prstGeom prst="rect">
            <a:avLst/>
          </a:prstGeom>
        </p:spPr>
      </p:pic>
      <p:sp>
        <p:nvSpPr>
          <p:cNvPr id="5" name="テキスト ボックス 4">
            <a:extLst>
              <a:ext uri="{FF2B5EF4-FFF2-40B4-BE49-F238E27FC236}">
                <a16:creationId xmlns:a16="http://schemas.microsoft.com/office/drawing/2014/main" id="{F518737E-3EC1-C954-F9D5-F306C1279AFC}"/>
              </a:ext>
            </a:extLst>
          </p:cNvPr>
          <p:cNvSpPr txBox="1"/>
          <p:nvPr/>
        </p:nvSpPr>
        <p:spPr>
          <a:xfrm>
            <a:off x="3670945" y="2283464"/>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hlinkClick r:id="rId5"/>
            <a:extLst>
              <a:ext uri="{FF2B5EF4-FFF2-40B4-BE49-F238E27FC236}">
                <a16:creationId xmlns:a16="http://schemas.microsoft.com/office/drawing/2014/main" id="{3D7C2B7C-1C46-EAA5-0CD4-BD5B27CEAD14}"/>
              </a:ext>
            </a:extLst>
          </p:cNvPr>
          <p:cNvSpPr txBox="1"/>
          <p:nvPr/>
        </p:nvSpPr>
        <p:spPr>
          <a:xfrm>
            <a:off x="700807" y="2970664"/>
            <a:ext cx="2739795" cy="276999"/>
          </a:xfrm>
          <a:prstGeom prst="rect">
            <a:avLst/>
          </a:prstGeom>
          <a:noFill/>
        </p:spPr>
        <p:txBody>
          <a:bodyPr wrap="square">
            <a:spAutoFit/>
          </a:bodyPr>
          <a:lstStyle/>
          <a:p>
            <a:pPr defTabSz="742950">
              <a:defRPr/>
            </a:pPr>
            <a:r>
              <a:rPr lang="en-US" altLang="ja-JP" sz="1200" kern="0" dirty="0">
                <a:latin typeface="UD デジタル 教科書体 NK-R" panose="02020400000000000000" pitchFamily="18" charset="-128"/>
                <a:ea typeface="UD デジタル 教科書体 NK-R" panose="02020400000000000000" pitchFamily="18" charset="-128"/>
                <a:hlinkClick r:id="rId6">
                  <a:extLst>
                    <a:ext uri="{A12FA001-AC4F-418D-AE19-62706E023703}">
                      <ahyp:hlinkClr xmlns:ahyp="http://schemas.microsoft.com/office/drawing/2018/hyperlinkcolor" val="tx"/>
                    </a:ext>
                  </a:extLst>
                </a:hlinkClick>
              </a:rPr>
              <a:t>https://www.notalone-cao.go.jp/</a:t>
            </a:r>
            <a:endParaRPr lang="ja-JP" altLang="en-US" sz="1200"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6055714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テーマ">
  <a:themeElements>
    <a:clrScheme name="ウッド調">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オーガニック">
  <a:themeElements>
    <a:clrScheme name="ウッド調">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7458CDBDBC956489DE36747AF9BD588" ma:contentTypeVersion="4" ma:contentTypeDescription="新しいドキュメントを作成します。" ma:contentTypeScope="" ma:versionID="27319153d758ec07de66a0128092f47e">
  <xsd:schema xmlns:xsd="http://www.w3.org/2001/XMLSchema" xmlns:xs="http://www.w3.org/2001/XMLSchema" xmlns:p="http://schemas.microsoft.com/office/2006/metadata/properties" xmlns:ns2="2c7516ad-cb84-4523-8fe4-805c2bc0302c" targetNamespace="http://schemas.microsoft.com/office/2006/metadata/properties" ma:root="true" ma:fieldsID="0cae679b6a556de48e0e5358cee43be7" ns2:_="">
    <xsd:import namespace="2c7516ad-cb84-4523-8fe4-805c2bc030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516ad-cb84-4523-8fe4-805c2bc03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EF1F3-83CB-4ED3-A3F4-8761232B3425}">
  <ds:schemaRefs>
    <ds:schemaRef ds:uri="http://purl.org/dc/dcmitype/"/>
    <ds:schemaRef ds:uri="http://www.w3.org/XML/1998/namespace"/>
    <ds:schemaRef ds:uri="http://purl.org/dc/elements/1.1/"/>
    <ds:schemaRef ds:uri="2c7516ad-cb84-4523-8fe4-805c2bc0302c"/>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78A5265-FFE4-4BC4-9841-7DA888A59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516ad-cb84-4523-8fe4-805c2bc03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D4CDE8-92CA-4D90-A2A1-0EC09C408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8958</TotalTime>
  <Words>691</Words>
  <Application>Microsoft Office PowerPoint</Application>
  <PresentationFormat>ワイド画面</PresentationFormat>
  <Paragraphs>59</Paragraphs>
  <Slides>10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vt:i4>
      </vt:variant>
    </vt:vector>
  </HeadingPairs>
  <TitlesOfParts>
    <vt:vector size="19" baseType="lpstr">
      <vt:lpstr>UD デジタル 教科書体 NK-R</vt:lpstr>
      <vt:lpstr>Meiryo</vt:lpstr>
      <vt:lpstr>游ゴシック</vt:lpstr>
      <vt:lpstr>Arial</vt:lpstr>
      <vt:lpstr>Garamond</vt:lpstr>
      <vt:lpstr>Segoe UI</vt:lpstr>
      <vt:lpstr>Wingdings</vt:lpstr>
      <vt:lpstr>Office テーマ</vt:lpstr>
      <vt:lpstr>オーガニック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これから起こるかもしれない 困難なできごとと対応する制度</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34</cp:revision>
  <cp:lastPrinted>2021-07-20T07:17:32Z</cp:lastPrinted>
  <dcterms:created xsi:type="dcterms:W3CDTF">2024-06-17T00:14:01Z</dcterms:created>
  <dcterms:modified xsi:type="dcterms:W3CDTF">2024-07-24T10:25:04Z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0x01010037458CDBDBC956489DE36747AF9BD588</vt:lpwstr>
  </property>
</Properties>
</file>