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13" r:id="rId5"/>
  </p:sldMasterIdLst>
  <p:notesMasterIdLst>
    <p:notesMasterId r:id="rId9"/>
  </p:notesMasterIdLst>
  <p:handoutMasterIdLst>
    <p:handoutMasterId r:id="rId10"/>
  </p:handoutMasterIdLst>
  <p:sldIdLst>
    <p:sldId id="2147477043" r:id="rId6"/>
    <p:sldId id="2147477033" r:id="rId7"/>
    <p:sldId id="2147477061" r:id="rId8"/>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236" userDrawn="1">
          <p15:clr>
            <a:srgbClr val="A4A3A4"/>
          </p15:clr>
        </p15:guide>
        <p15:guide id="3" pos="3958" userDrawn="1">
          <p15:clr>
            <a:srgbClr val="A4A3A4"/>
          </p15:clr>
        </p15:guide>
        <p15:guide id="4" pos="7468" userDrawn="1">
          <p15:clr>
            <a:srgbClr val="A4A3A4"/>
          </p15:clr>
        </p15:guide>
        <p15:guide id="5" pos="3722" userDrawn="1">
          <p15:clr>
            <a:srgbClr val="A4A3A4"/>
          </p15:clr>
        </p15:guide>
        <p15:guide id="6" pos="5612" userDrawn="1">
          <p15:clr>
            <a:srgbClr val="A4A3A4"/>
          </p15:clr>
        </p15:guide>
        <p15:guide id="7" pos="5828" userDrawn="1">
          <p15:clr>
            <a:srgbClr val="A4A3A4"/>
          </p15:clr>
        </p15:guide>
        <p15:guide id="8" pos="1862" userDrawn="1">
          <p15:clr>
            <a:srgbClr val="A4A3A4"/>
          </p15:clr>
        </p15:guide>
        <p15:guide id="9" pos="2087" userDrawn="1">
          <p15:clr>
            <a:srgbClr val="A4A3A4"/>
          </p15:clr>
        </p15:guide>
        <p15:guide id="10" orient="horz" pos="4127" userDrawn="1">
          <p15:clr>
            <a:srgbClr val="A4A3A4"/>
          </p15:clr>
        </p15:guide>
        <p15:guide id="11" pos="2481" userDrawn="1">
          <p15:clr>
            <a:srgbClr val="A4A3A4"/>
          </p15:clr>
        </p15:guide>
        <p15:guide id="12" pos="2718" userDrawn="1">
          <p15:clr>
            <a:srgbClr val="A4A3A4"/>
          </p15:clr>
        </p15:guide>
        <p15:guide id="13" pos="4986" userDrawn="1">
          <p15:clr>
            <a:srgbClr val="A4A3A4"/>
          </p15:clr>
        </p15:guide>
        <p15:guide id="14" pos="519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A37D0A60-8060-6E70-5B00-63217A56FDD3}" name="山﨑 珠美(yamazaki-tamami)" initials="山﨑" userId="S::YTOAY@lansys.mhlw.go.jp::424d15c3-c094-4339-9f4b-77bd34acf7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637E"/>
    <a:srgbClr val="7EC4C1"/>
    <a:srgbClr val="E4E2ED"/>
    <a:srgbClr val="E57F95"/>
    <a:srgbClr val="FDF3B9"/>
    <a:srgbClr val="C9E7E7"/>
    <a:srgbClr val="EBE9F3"/>
    <a:srgbClr val="FEDFE1"/>
    <a:srgbClr val="66BAB7"/>
    <a:srgbClr val="DB4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3" autoAdjust="0"/>
    <p:restoredTop sz="97398" autoAdjust="0"/>
  </p:normalViewPr>
  <p:slideViewPr>
    <p:cSldViewPr>
      <p:cViewPr varScale="1">
        <p:scale>
          <a:sx n="155" d="100"/>
          <a:sy n="155" d="100"/>
        </p:scale>
        <p:origin x="1076" y="76"/>
      </p:cViewPr>
      <p:guideLst>
        <p:guide orient="horz" pos="1228"/>
        <p:guide pos="236"/>
        <p:guide pos="3958"/>
        <p:guide pos="7468"/>
        <p:guide pos="3722"/>
        <p:guide pos="5612"/>
        <p:guide pos="5828"/>
        <p:guide pos="1862"/>
        <p:guide pos="2087"/>
        <p:guide orient="horz" pos="4127"/>
        <p:guide pos="2481"/>
        <p:guide pos="2718"/>
        <p:guide pos="4986"/>
        <p:guide pos="5199"/>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2024/7/17</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2024/7/17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7175" y="33338"/>
            <a:ext cx="10453688" cy="58816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5367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7175" y="33338"/>
            <a:ext cx="10453688" cy="58816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079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12193477" cy="648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7408985" y="1"/>
            <a:ext cx="4795951" cy="648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Title 1"/>
          <p:cNvSpPr>
            <a:spLocks noGrp="1"/>
          </p:cNvSpPr>
          <p:nvPr>
            <p:ph type="title"/>
          </p:nvPr>
        </p:nvSpPr>
        <p:spPr>
          <a:xfrm>
            <a:off x="0" y="-27384"/>
            <a:ext cx="12192000" cy="648000"/>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443183" y="1879526"/>
            <a:ext cx="11305634" cy="4449838"/>
          </a:xfrm>
        </p:spPr>
        <p:txBody>
          <a:bodyPr>
            <a:normAutofit/>
          </a:bodyPr>
          <a:lstStyle>
            <a:lvl1pPr>
              <a:defRPr sz="1477">
                <a:latin typeface="UD デジタル 教科書体 NK-R" panose="02020400000000000000" pitchFamily="18" charset="-128"/>
                <a:ea typeface="UD デジタル 教科書体 NK-R" panose="02020400000000000000" pitchFamily="18" charset="-128"/>
              </a:defRPr>
            </a:lvl1pPr>
            <a:lvl2pPr>
              <a:defRPr sz="1477">
                <a:latin typeface="UD デジタル 教科書体 NK-R" panose="02020400000000000000" pitchFamily="18" charset="-128"/>
                <a:ea typeface="UD デジタル 教科書体 NK-R" panose="02020400000000000000" pitchFamily="18" charset="-128"/>
              </a:defRPr>
            </a:lvl2pPr>
            <a:lvl3pPr>
              <a:defRPr sz="1477">
                <a:latin typeface="UD デジタル 教科書体 NK-R" panose="02020400000000000000" pitchFamily="18" charset="-128"/>
                <a:ea typeface="UD デジタル 教科書体 NK-R" panose="02020400000000000000" pitchFamily="18" charset="-128"/>
              </a:defRPr>
            </a:lvl3pPr>
            <a:lvl4pPr>
              <a:defRPr sz="1477">
                <a:latin typeface="UD デジタル 教科書体 NK-R" panose="02020400000000000000" pitchFamily="18" charset="-128"/>
                <a:ea typeface="UD デジタル 教科書体 NK-R" panose="02020400000000000000" pitchFamily="18" charset="-128"/>
              </a:defRPr>
            </a:lvl4pPr>
            <a:lvl5pPr>
              <a:defRPr sz="1477">
                <a:latin typeface="UD デジタル 教科書体 NK-R" panose="02020400000000000000" pitchFamily="18" charset="-128"/>
                <a:ea typeface="UD デジタル 教科書体 NK-R" panose="02020400000000000000" pitchFamily="18"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5" name="Footer Placeholder 4"/>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477"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620688"/>
            <a:ext cx="12193477" cy="59243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600" kern="900" spc="85"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050200" y="1560154"/>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7" y="1915663"/>
            <a:ext cx="5425203" cy="3484031"/>
          </a:xfrm>
        </p:spPr>
        <p:txBody>
          <a:bodyPr wrap="none" anchor="ctr">
            <a:spAutoFit/>
          </a:bodyPr>
          <a:lstStyle>
            <a:lvl1pPr>
              <a:defRPr lang="ja-JP" altLang="en-US" sz="2462" spc="335" smtClean="0"/>
            </a:lvl1pPr>
            <a:lvl2pPr>
              <a:defRPr lang="ja-JP" altLang="en-US" sz="2215" smtClean="0">
                <a:latin typeface="+mn-lt"/>
                <a:ea typeface="+mn-ea"/>
              </a:defRPr>
            </a:lvl2pPr>
            <a:lvl3pPr>
              <a:defRPr lang="ja-JP" altLang="en-US" sz="2215" smtClean="0">
                <a:latin typeface="+mn-lt"/>
                <a:ea typeface="+mn-ea"/>
              </a:defRPr>
            </a:lvl3pPr>
            <a:lvl4pPr>
              <a:defRPr lang="ja-JP" altLang="en-US" sz="2215" smtClean="0">
                <a:latin typeface="+mn-lt"/>
                <a:ea typeface="+mn-ea"/>
              </a:defRPr>
            </a:lvl4pPr>
            <a:lvl5pPr>
              <a:defRPr lang="ja-JP" altLang="en-US" sz="2215">
                <a:latin typeface="+mn-lt"/>
                <a:ea typeface="+mn-ea"/>
              </a:defRPr>
            </a:lvl5pPr>
          </a:lstStyle>
          <a:p>
            <a:pPr marL="422041" lvl="0" indent="-422041" defTabSz="562722">
              <a:lnSpc>
                <a:spcPct val="150000"/>
              </a:lnSpc>
              <a:buFont typeface="+mj-lt"/>
              <a:buAutoNum type="arabicPeriod"/>
            </a:pPr>
            <a:r>
              <a:rPr kumimoji="1" lang="ja-JP" altLang="en-US"/>
              <a:t>マスター テキストの書式設定</a:t>
            </a:r>
          </a:p>
          <a:p>
            <a:pPr marL="422041" lvl="1" indent="-422041" defTabSz="562722">
              <a:lnSpc>
                <a:spcPct val="150000"/>
              </a:lnSpc>
              <a:buFont typeface="+mj-lt"/>
              <a:buAutoNum type="arabicPeriod"/>
            </a:pPr>
            <a:r>
              <a:rPr kumimoji="1" lang="ja-JP" altLang="en-US"/>
              <a:t>第 </a:t>
            </a:r>
            <a:r>
              <a:rPr kumimoji="1" lang="en-US" altLang="ja-JP"/>
              <a:t>2 </a:t>
            </a:r>
            <a:r>
              <a:rPr kumimoji="1" lang="ja-JP" altLang="en-US"/>
              <a:t>レベル</a:t>
            </a:r>
          </a:p>
          <a:p>
            <a:pPr marL="422041" lvl="2" indent="-422041" defTabSz="562722">
              <a:lnSpc>
                <a:spcPct val="150000"/>
              </a:lnSpc>
              <a:buFont typeface="+mj-lt"/>
              <a:buAutoNum type="arabicPeriod"/>
            </a:pPr>
            <a:r>
              <a:rPr kumimoji="1" lang="ja-JP" altLang="en-US"/>
              <a:t>第 </a:t>
            </a:r>
            <a:r>
              <a:rPr kumimoji="1" lang="en-US" altLang="ja-JP"/>
              <a:t>3 </a:t>
            </a:r>
            <a:r>
              <a:rPr kumimoji="1" lang="ja-JP" altLang="en-US"/>
              <a:t>レベル</a:t>
            </a:r>
          </a:p>
          <a:p>
            <a:pPr marL="422041" lvl="3" indent="-422041" defTabSz="562722">
              <a:lnSpc>
                <a:spcPct val="150000"/>
              </a:lnSpc>
              <a:buFont typeface="+mj-lt"/>
              <a:buAutoNum type="arabicPeriod"/>
            </a:pPr>
            <a:r>
              <a:rPr kumimoji="1" lang="ja-JP" altLang="en-US"/>
              <a:t>第 </a:t>
            </a:r>
            <a:r>
              <a:rPr kumimoji="1" lang="en-US" altLang="ja-JP"/>
              <a:t>4 </a:t>
            </a:r>
            <a:r>
              <a:rPr kumimoji="1" lang="ja-JP" altLang="en-US"/>
              <a:t>レベル</a:t>
            </a:r>
          </a:p>
          <a:p>
            <a:pPr marL="422041" lvl="4" indent="-422041" defTabSz="562722">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10467802" y="5715001"/>
            <a:ext cx="144816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3292417" y="1915663"/>
            <a:ext cx="5425203" cy="3484031"/>
          </a:xfrm>
        </p:spPr>
        <p:txBody>
          <a:bodyPr wrap="none" anchor="ctr">
            <a:spAutoFit/>
          </a:bodyPr>
          <a:lstStyle>
            <a:lvl1pPr>
              <a:defRPr lang="ja-JP" altLang="en-US" sz="2462" spc="335" smtClean="0"/>
            </a:lvl1pPr>
            <a:lvl2pPr>
              <a:defRPr lang="ja-JP" altLang="en-US" sz="2215" smtClean="0">
                <a:latin typeface="+mn-lt"/>
                <a:ea typeface="+mn-ea"/>
              </a:defRPr>
            </a:lvl2pPr>
            <a:lvl3pPr>
              <a:defRPr lang="ja-JP" altLang="en-US" sz="2215" smtClean="0">
                <a:latin typeface="+mn-lt"/>
                <a:ea typeface="+mn-ea"/>
              </a:defRPr>
            </a:lvl3pPr>
            <a:lvl4pPr>
              <a:defRPr lang="ja-JP" altLang="en-US" sz="2215" smtClean="0">
                <a:latin typeface="+mn-lt"/>
                <a:ea typeface="+mn-ea"/>
              </a:defRPr>
            </a:lvl4pPr>
            <a:lvl5pPr>
              <a:defRPr lang="ja-JP" altLang="en-US" sz="2215">
                <a:latin typeface="+mn-lt"/>
                <a:ea typeface="+mn-ea"/>
              </a:defRPr>
            </a:lvl5pPr>
          </a:lstStyle>
          <a:p>
            <a:pPr marL="422041" lvl="0" indent="-422041" defTabSz="562722">
              <a:lnSpc>
                <a:spcPct val="150000"/>
              </a:lnSpc>
              <a:buFont typeface="+mj-lt"/>
              <a:buAutoNum type="arabicPeriod"/>
            </a:pPr>
            <a:r>
              <a:rPr kumimoji="1" lang="ja-JP" altLang="en-US"/>
              <a:t>マスター テキストの書式設定</a:t>
            </a:r>
          </a:p>
          <a:p>
            <a:pPr marL="422041" lvl="1" indent="-422041" defTabSz="562722">
              <a:lnSpc>
                <a:spcPct val="150000"/>
              </a:lnSpc>
              <a:buFont typeface="+mj-lt"/>
              <a:buAutoNum type="arabicPeriod"/>
            </a:pPr>
            <a:r>
              <a:rPr kumimoji="1" lang="ja-JP" altLang="en-US"/>
              <a:t>第 </a:t>
            </a:r>
            <a:r>
              <a:rPr kumimoji="1" lang="en-US" altLang="ja-JP"/>
              <a:t>2 </a:t>
            </a:r>
            <a:r>
              <a:rPr kumimoji="1" lang="ja-JP" altLang="en-US"/>
              <a:t>レベル</a:t>
            </a:r>
          </a:p>
          <a:p>
            <a:pPr marL="422041" lvl="2" indent="-422041" defTabSz="562722">
              <a:lnSpc>
                <a:spcPct val="150000"/>
              </a:lnSpc>
              <a:buFont typeface="+mj-lt"/>
              <a:buAutoNum type="arabicPeriod"/>
            </a:pPr>
            <a:r>
              <a:rPr kumimoji="1" lang="ja-JP" altLang="en-US"/>
              <a:t>第 </a:t>
            </a:r>
            <a:r>
              <a:rPr kumimoji="1" lang="en-US" altLang="ja-JP"/>
              <a:t>3 </a:t>
            </a:r>
            <a:r>
              <a:rPr kumimoji="1" lang="ja-JP" altLang="en-US"/>
              <a:t>レベル</a:t>
            </a:r>
          </a:p>
          <a:p>
            <a:pPr marL="422041" lvl="3" indent="-422041" defTabSz="562722">
              <a:lnSpc>
                <a:spcPct val="150000"/>
              </a:lnSpc>
              <a:buFont typeface="+mj-lt"/>
              <a:buAutoNum type="arabicPeriod"/>
            </a:pPr>
            <a:r>
              <a:rPr kumimoji="1" lang="ja-JP" altLang="en-US"/>
              <a:t>第 </a:t>
            </a:r>
            <a:r>
              <a:rPr kumimoji="1" lang="en-US" altLang="ja-JP"/>
              <a:t>4 </a:t>
            </a:r>
            <a:r>
              <a:rPr kumimoji="1" lang="ja-JP" altLang="en-US"/>
              <a:t>レベル</a:t>
            </a:r>
          </a:p>
          <a:p>
            <a:pPr marL="422041" lvl="4" indent="-422041" defTabSz="562722">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050200" y="1560154"/>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pic>
        <p:nvPicPr>
          <p:cNvPr id="2" name="図 1"/>
          <p:cNvPicPr>
            <a:picLocks noChangeAspect="1"/>
          </p:cNvPicPr>
          <p:nvPr userDrawn="1"/>
        </p:nvPicPr>
        <p:blipFill>
          <a:blip r:embed="rId2"/>
          <a:stretch>
            <a:fillRect/>
          </a:stretch>
        </p:blipFill>
        <p:spPr>
          <a:xfrm>
            <a:off x="10467802" y="5715001"/>
            <a:ext cx="144816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11568608" y="6453336"/>
            <a:ext cx="551167" cy="279400"/>
          </a:xfrm>
        </p:spPr>
        <p:txBody>
          <a:bodyPr/>
          <a:lstStyle>
            <a:lvl1pPr>
              <a:defRPr sz="1400">
                <a:latin typeface="UD デジタル 教科書体 NK-R" panose="02020400000000000000" pitchFamily="18" charset="-128"/>
                <a:ea typeface="UD デジタル 教科書体 NK-R" panose="02020400000000000000" pitchFamily="18" charset="-128"/>
              </a:defRPr>
            </a:lvl1pPr>
          </a:lstStyle>
          <a:p>
            <a:fld id="{48F63A3B-78C7-47BE-AE5E-E10140E04643}"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7031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78761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3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19618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601975" y="6453336"/>
            <a:ext cx="542697" cy="279400"/>
          </a:xfrm>
        </p:spPr>
        <p:txBody>
          <a:bodyPr/>
          <a:lstStyle>
            <a:lvl1pPr>
              <a:defRPr sz="1400">
                <a:latin typeface="UD デジタル 教科書体 NK-R" panose="02020400000000000000" pitchFamily="18" charset="-128"/>
                <a:ea typeface="UD デジタル 教科書体 NK-R" panose="02020400000000000000" pitchFamily="18" charset="-128"/>
              </a:defRPr>
            </a:lvl1pPr>
          </a:lstStyle>
          <a:p>
            <a:fld id="{48F63A3B-78C7-47BE-AE5E-E10140E04643}" type="slidenum">
              <a:rPr lang="en-US" smtClean="0"/>
              <a:pPr/>
              <a:t>‹#›</a:t>
            </a:fld>
            <a:endParaRPr lang="en-US" dirty="0"/>
          </a:p>
        </p:txBody>
      </p:sp>
      <p:cxnSp>
        <p:nvCxnSpPr>
          <p:cNvPr id="18" name="Straight Connector 17"/>
          <p:cNvCxnSpPr/>
          <p:nvPr/>
        </p:nvCxnSpPr>
        <p:spPr>
          <a:xfrm>
            <a:off x="1392351" y="213285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951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2763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8639342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81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936" y="-1690"/>
            <a:ext cx="12193477" cy="55037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32000" tIns="252000" rIns="360000" bIns="720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396049" y="11944"/>
            <a:ext cx="4795951" cy="55037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68981"/>
            <a:ext cx="12192000" cy="617661"/>
          </a:xfrm>
        </p:spPr>
        <p:txBody>
          <a:bodyPr tIns="324000" rIns="288000" bIns="72000"/>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1280576" y="6551317"/>
            <a:ext cx="776016" cy="278421"/>
          </a:xfrm>
          <a:prstGeom prst="rect">
            <a:avLst/>
          </a:prstGeom>
        </p:spPr>
        <p:txBody>
          <a:bodyPr vert="horz" lIns="0" tIns="0" rIns="0" bIns="0" rtlCol="0" anchor="t"/>
          <a:lstStyle>
            <a:lvl1pPr algn="r">
              <a:defRPr sz="1477"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738" y="548680"/>
            <a:ext cx="12193477" cy="407466"/>
          </a:xfr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288000" tIns="72000" rIns="288000" bIns="72000" rtlCol="0" anchor="t">
            <a:spAutoFit/>
          </a:bodyPr>
          <a:lstStyle>
            <a:lvl1pPr marL="0" indent="0">
              <a:lnSpc>
                <a:spcPct val="110000"/>
              </a:lnSpc>
              <a:spcBef>
                <a:spcPts val="0"/>
              </a:spcBef>
              <a:spcAft>
                <a:spcPts val="0"/>
              </a:spcAft>
              <a:buNone/>
              <a:defRPr lang="ja-JP" altLang="en-US" sz="1600" kern="900" spc="85"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sp>
        <p:nvSpPr>
          <p:cNvPr id="2" name="Content Placeholder 2">
            <a:extLst>
              <a:ext uri="{FF2B5EF4-FFF2-40B4-BE49-F238E27FC236}">
                <a16:creationId xmlns:a16="http://schemas.microsoft.com/office/drawing/2014/main" id="{0C1B511E-7CA6-6B37-7DF3-19D62CF49C55}"/>
              </a:ext>
            </a:extLst>
          </p:cNvPr>
          <p:cNvSpPr>
            <a:spLocks noGrp="1"/>
          </p:cNvSpPr>
          <p:nvPr>
            <p:ph idx="1"/>
          </p:nvPr>
        </p:nvSpPr>
        <p:spPr>
          <a:xfrm>
            <a:off x="443183" y="1879526"/>
            <a:ext cx="11305634" cy="4449838"/>
          </a:xfrm>
        </p:spPr>
        <p:txBody>
          <a:bodyPr>
            <a:normAutofit/>
          </a:bodyPr>
          <a:lstStyle>
            <a:lvl1pPr marL="180000" indent="-180000">
              <a:lnSpc>
                <a:spcPct val="100000"/>
              </a:lnSpc>
              <a:spcBef>
                <a:spcPts val="0"/>
              </a:spcBef>
              <a:spcAft>
                <a:spcPts val="0"/>
              </a:spcAft>
              <a:buNone/>
              <a:defRPr sz="1400">
                <a:latin typeface="UD デジタル 教科書体 NK-R" panose="02020400000000000000" pitchFamily="18" charset="-128"/>
                <a:ea typeface="UD デジタル 教科書体 NK-R" panose="02020400000000000000" pitchFamily="18" charset="-128"/>
              </a:defRPr>
            </a:lvl1pPr>
            <a:lvl2pPr marL="222744" indent="0">
              <a:buNone/>
              <a:defRPr sz="1400">
                <a:latin typeface="UD デジタル 教科書体 NK-R" panose="02020400000000000000" pitchFamily="18" charset="-128"/>
                <a:ea typeface="UD デジタル 教科書体 NK-R" panose="02020400000000000000" pitchFamily="18" charset="-128"/>
              </a:defRPr>
            </a:lvl2pPr>
            <a:lvl3pPr marL="0" indent="-180000">
              <a:lnSpc>
                <a:spcPct val="100000"/>
              </a:lnSpc>
              <a:spcBef>
                <a:spcPts val="0"/>
              </a:spcBef>
              <a:spcAft>
                <a:spcPts val="0"/>
              </a:spcAft>
              <a:defRPr sz="1400">
                <a:latin typeface="UD デジタル 教科書体 NK-R" panose="02020400000000000000" pitchFamily="18" charset="-128"/>
                <a:ea typeface="UD デジタル 教科書体 NK-R" panose="02020400000000000000" pitchFamily="18" charset="-128"/>
              </a:defRPr>
            </a:lvl3pPr>
            <a:lvl4pPr marL="0" indent="-180000">
              <a:lnSpc>
                <a:spcPct val="100000"/>
              </a:lnSpc>
              <a:spcBef>
                <a:spcPts val="0"/>
              </a:spcBef>
              <a:spcAft>
                <a:spcPts val="0"/>
              </a:spcAft>
              <a:defRPr sz="1400">
                <a:latin typeface="UD デジタル 教科書体 NK-R" panose="02020400000000000000" pitchFamily="18" charset="-128"/>
                <a:ea typeface="UD デジタル 教科書体 NK-R" panose="02020400000000000000" pitchFamily="18" charset="-128"/>
              </a:defRPr>
            </a:lvl4pPr>
            <a:lvl5pPr marL="0" indent="-180000">
              <a:lnSpc>
                <a:spcPct val="100000"/>
              </a:lnSpc>
              <a:spcBef>
                <a:spcPts val="0"/>
              </a:spcBef>
              <a:spcAft>
                <a:spcPts val="0"/>
              </a:spcAft>
              <a:defRPr sz="1400">
                <a:latin typeface="UD デジタル 教科書体 NK-R" panose="02020400000000000000" pitchFamily="18" charset="-128"/>
                <a:ea typeface="UD デジタル 教科書体 NK-R" panose="02020400000000000000" pitchFamily="18" charset="-128"/>
              </a:defRPr>
            </a:lvl5pPr>
          </a:lstStyle>
          <a:p>
            <a:pPr lvl="0"/>
            <a:r>
              <a:rPr lang="ja-JP" altLang="en-US" dirty="0"/>
              <a:t>マスター テキストの書式設定</a:t>
            </a:r>
            <a:endParaRPr lang="en-US" altLang="ja-JP" dirty="0"/>
          </a:p>
        </p:txBody>
      </p:sp>
    </p:spTree>
    <p:extLst>
      <p:ext uri="{BB962C8B-B14F-4D97-AF65-F5344CB8AC3E}">
        <p14:creationId xmlns:p14="http://schemas.microsoft.com/office/powerpoint/2010/main" val="2370235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6459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10083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096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64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4433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3110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76543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53424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724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1296648" y="6525344"/>
            <a:ext cx="776016" cy="278421"/>
          </a:xfrm>
          <a:prstGeom prst="rect">
            <a:avLst/>
          </a:prstGeom>
        </p:spPr>
        <p:txBody>
          <a:bodyPr vert="horz" lIns="0" tIns="0" rIns="0" bIns="0" rtlCol="0" anchor="t"/>
          <a:lstStyle>
            <a:lvl1pPr algn="r">
              <a:defRPr sz="14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0114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1322048" y="6552000"/>
            <a:ext cx="776016" cy="278421"/>
          </a:xfrm>
          <a:prstGeom prst="rect">
            <a:avLst/>
          </a:prstGeom>
        </p:spPr>
        <p:txBody>
          <a:bodyPr vert="horz" lIns="0" tIns="0" rIns="0" bIns="0" rtlCol="0" anchor="t"/>
          <a:lstStyle>
            <a:lvl1pPr algn="r">
              <a:defRPr sz="14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43183" y="1879526"/>
            <a:ext cx="11305634"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292339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20584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183" y="1879526"/>
            <a:ext cx="11305634"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59021"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3630630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3217379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1185701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443077"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1" name="正方形/長方形 20">
            <a:extLst>
              <a:ext uri="{FF2B5EF4-FFF2-40B4-BE49-F238E27FC236}">
                <a16:creationId xmlns:a16="http://schemas.microsoft.com/office/drawing/2014/main" id="{B60C0383-7E27-CC41-BDF1-C49E8091F6E1}"/>
              </a:ext>
            </a:extLst>
          </p:cNvPr>
          <p:cNvSpPr/>
          <p:nvPr/>
        </p:nvSpPr>
        <p:spPr>
          <a:xfrm>
            <a:off x="8818819"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2" name="正方形/長方形 21">
            <a:extLst>
              <a:ext uri="{FF2B5EF4-FFF2-40B4-BE49-F238E27FC236}">
                <a16:creationId xmlns:a16="http://schemas.microsoft.com/office/drawing/2014/main" id="{1B4AEF06-A638-9B41-AE70-D8C99ADA08F1}"/>
              </a:ext>
            </a:extLst>
          </p:cNvPr>
          <p:cNvSpPr/>
          <p:nvPr/>
        </p:nvSpPr>
        <p:spPr>
          <a:xfrm>
            <a:off x="5873446" y="0"/>
            <a:ext cx="443077"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3" name="正方形/長方形 22">
            <a:extLst>
              <a:ext uri="{FF2B5EF4-FFF2-40B4-BE49-F238E27FC236}">
                <a16:creationId xmlns:a16="http://schemas.microsoft.com/office/drawing/2014/main" id="{E9872FEA-3D6E-E242-8DFD-C32CC74DF272}"/>
              </a:ext>
            </a:extLst>
          </p:cNvPr>
          <p:cNvSpPr/>
          <p:nvPr/>
        </p:nvSpPr>
        <p:spPr>
          <a:xfrm>
            <a:off x="11748923" y="44998"/>
            <a:ext cx="443077"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4" name="正方形/長方形 23">
            <a:extLst>
              <a:ext uri="{FF2B5EF4-FFF2-40B4-BE49-F238E27FC236}">
                <a16:creationId xmlns:a16="http://schemas.microsoft.com/office/drawing/2014/main" id="{498D6E89-891D-F245-B6F3-D7580D40D66F}"/>
              </a:ext>
            </a:extLst>
          </p:cNvPr>
          <p:cNvSpPr/>
          <p:nvPr/>
        </p:nvSpPr>
        <p:spPr>
          <a:xfrm>
            <a:off x="2928077"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7297" y="3"/>
            <a:ext cx="12192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6" name="正方形/長方形 25">
            <a:extLst>
              <a:ext uri="{FF2B5EF4-FFF2-40B4-BE49-F238E27FC236}">
                <a16:creationId xmlns:a16="http://schemas.microsoft.com/office/drawing/2014/main" id="{D604A1B9-5E8B-8F4C-A437-13CE56CB2868}"/>
              </a:ext>
            </a:extLst>
          </p:cNvPr>
          <p:cNvSpPr/>
          <p:nvPr/>
        </p:nvSpPr>
        <p:spPr>
          <a:xfrm>
            <a:off x="-17297" y="6531709"/>
            <a:ext cx="1219221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7" name="正方形/長方形 26">
            <a:extLst>
              <a:ext uri="{FF2B5EF4-FFF2-40B4-BE49-F238E27FC236}">
                <a16:creationId xmlns:a16="http://schemas.microsoft.com/office/drawing/2014/main" id="{83251D04-7828-CA45-A01C-E88E90EAFFCF}"/>
              </a:ext>
            </a:extLst>
          </p:cNvPr>
          <p:cNvSpPr/>
          <p:nvPr/>
        </p:nvSpPr>
        <p:spPr>
          <a:xfrm>
            <a:off x="-17297" y="1552941"/>
            <a:ext cx="1219221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8" name="正方形/長方形 27">
            <a:extLst>
              <a:ext uri="{FF2B5EF4-FFF2-40B4-BE49-F238E27FC236}">
                <a16:creationId xmlns:a16="http://schemas.microsoft.com/office/drawing/2014/main" id="{87B071EB-FA6A-1645-AD95-27B80DF07B86}"/>
              </a:ext>
            </a:extLst>
          </p:cNvPr>
          <p:cNvSpPr/>
          <p:nvPr/>
        </p:nvSpPr>
        <p:spPr>
          <a:xfrm>
            <a:off x="3909868"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9" name="正方形/長方形 28">
            <a:extLst>
              <a:ext uri="{FF2B5EF4-FFF2-40B4-BE49-F238E27FC236}">
                <a16:creationId xmlns:a16="http://schemas.microsoft.com/office/drawing/2014/main" id="{0632FA1A-CC74-9547-B2EF-18A9F394F4CB}"/>
              </a:ext>
            </a:extLst>
          </p:cNvPr>
          <p:cNvSpPr/>
          <p:nvPr/>
        </p:nvSpPr>
        <p:spPr>
          <a:xfrm>
            <a:off x="7837030" y="0"/>
            <a:ext cx="410512"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3"/>
            <a:ext cx="12193477" cy="490867"/>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59924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12192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5126892" y="3886200"/>
            <a:ext cx="7065108"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2129" y="0"/>
            <a:ext cx="12214129"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6917270" y="5945340"/>
            <a:ext cx="4817076" cy="261610"/>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5" y="2838999"/>
            <a:ext cx="2819696"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6916946" y="4878179"/>
            <a:ext cx="274320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64842" y="6469299"/>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3"/>
            <a:ext cx="12180937"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11357" y="3901925"/>
            <a:ext cx="12214713" cy="353943"/>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6940064" y="6379736"/>
            <a:ext cx="4740146"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2" name="図 1"/>
          <p:cNvPicPr>
            <a:picLocks noChangeAspect="1"/>
          </p:cNvPicPr>
          <p:nvPr userDrawn="1"/>
        </p:nvPicPr>
        <p:blipFill>
          <a:blip r:embed="rId2"/>
          <a:stretch>
            <a:fillRect/>
          </a:stretch>
        </p:blipFill>
        <p:spPr>
          <a:xfrm>
            <a:off x="6741137" y="317904"/>
            <a:ext cx="4944753" cy="585267"/>
          </a:xfrm>
          <a:prstGeom prst="rect">
            <a:avLst/>
          </a:prstGeom>
        </p:spPr>
      </p:pic>
    </p:spTree>
    <p:extLst>
      <p:ext uri="{BB962C8B-B14F-4D97-AF65-F5344CB8AC3E}">
        <p14:creationId xmlns:p14="http://schemas.microsoft.com/office/powerpoint/2010/main" val="3135781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918678" y="3030"/>
            <a:ext cx="9284677"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907323" y="4042659"/>
            <a:ext cx="9273612" cy="338554"/>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5" y="2838999"/>
            <a:ext cx="2819696"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5477798" y="6379368"/>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907323" y="1447803"/>
            <a:ext cx="9273612"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050200" y="1560156"/>
            <a:ext cx="2819400" cy="156292"/>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3" name="図 2"/>
          <p:cNvPicPr>
            <a:picLocks noChangeAspect="1"/>
          </p:cNvPicPr>
          <p:nvPr userDrawn="1"/>
        </p:nvPicPr>
        <p:blipFill>
          <a:blip r:embed="rId2"/>
          <a:stretch>
            <a:fillRect/>
          </a:stretch>
        </p:blipFill>
        <p:spPr>
          <a:xfrm>
            <a:off x="10467802" y="5715003"/>
            <a:ext cx="1448160" cy="1005927"/>
          </a:xfrm>
          <a:prstGeom prst="rect">
            <a:avLst/>
          </a:prstGeom>
        </p:spPr>
      </p:pic>
      <p:pic>
        <p:nvPicPr>
          <p:cNvPr id="4" name="図 3"/>
          <p:cNvPicPr>
            <a:picLocks noChangeAspect="1"/>
          </p:cNvPicPr>
          <p:nvPr userDrawn="1"/>
        </p:nvPicPr>
        <p:blipFill>
          <a:blip r:embed="rId3"/>
          <a:stretch>
            <a:fillRect/>
          </a:stretch>
        </p:blipFill>
        <p:spPr>
          <a:xfrm>
            <a:off x="7033846" y="6469299"/>
            <a:ext cx="4689637" cy="176799"/>
          </a:xfrm>
          <a:prstGeom prst="rect">
            <a:avLst/>
          </a:prstGeom>
        </p:spPr>
      </p:pic>
    </p:spTree>
    <p:extLst>
      <p:ext uri="{BB962C8B-B14F-4D97-AF65-F5344CB8AC3E}">
        <p14:creationId xmlns:p14="http://schemas.microsoft.com/office/powerpoint/2010/main" val="1481561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907325"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6" y="2488126"/>
            <a:ext cx="4079386" cy="233910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050200" y="1560156"/>
            <a:ext cx="2819400" cy="156292"/>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10467802" y="5715003"/>
            <a:ext cx="1448160" cy="1005927"/>
          </a:xfrm>
          <a:prstGeom prst="rect">
            <a:avLst/>
          </a:prstGeom>
        </p:spPr>
      </p:pic>
    </p:spTree>
    <p:extLst>
      <p:ext uri="{BB962C8B-B14F-4D97-AF65-F5344CB8AC3E}">
        <p14:creationId xmlns:p14="http://schemas.microsoft.com/office/powerpoint/2010/main" val="66487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5"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050200" y="1560156"/>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6" y="2488126"/>
            <a:ext cx="4079386" cy="233910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2" name="図 1"/>
          <p:cNvPicPr>
            <a:picLocks noChangeAspect="1"/>
          </p:cNvPicPr>
          <p:nvPr userDrawn="1"/>
        </p:nvPicPr>
        <p:blipFill>
          <a:blip r:embed="rId2"/>
          <a:stretch>
            <a:fillRect/>
          </a:stretch>
        </p:blipFill>
        <p:spPr>
          <a:xfrm>
            <a:off x="10467802" y="5715003"/>
            <a:ext cx="1448160" cy="1005927"/>
          </a:xfrm>
          <a:prstGeom prst="rect">
            <a:avLst/>
          </a:prstGeom>
        </p:spPr>
      </p:pic>
    </p:spTree>
    <p:extLst>
      <p:ext uri="{BB962C8B-B14F-4D97-AF65-F5344CB8AC3E}">
        <p14:creationId xmlns:p14="http://schemas.microsoft.com/office/powerpoint/2010/main" val="355725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183" y="1879526"/>
            <a:ext cx="11305634" cy="4449838"/>
          </a:xfrm>
        </p:spPr>
        <p:txBody>
          <a:bodyPr>
            <a:normAutofit/>
          </a:bodyPr>
          <a:lstStyle>
            <a:lvl1pPr>
              <a:defRPr sz="1477"/>
            </a:lvl1pPr>
            <a:lvl2pPr>
              <a:defRPr sz="1477"/>
            </a:lvl2pPr>
            <a:lvl3pPr>
              <a:defRPr sz="1477"/>
            </a:lvl3pPr>
            <a:lvl4pPr>
              <a:defRPr sz="1477"/>
            </a:lvl4pPr>
            <a:lvl5pPr>
              <a:defRPr sz="1477"/>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10959020" y="6536159"/>
            <a:ext cx="776016" cy="278421"/>
          </a:xfrm>
          <a:prstGeom prst="rect">
            <a:avLst/>
          </a:prstGeom>
        </p:spPr>
        <p:txBody>
          <a:bodyPr vert="horz" lIns="0" tIns="0" rIns="0" bIns="0" rtlCol="0" anchor="t"/>
          <a:lstStyle>
            <a:lvl1pPr algn="r">
              <a:defRPr sz="1477"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5" y="1"/>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5"/>
            <a:ext cx="274320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12193477" cy="59243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600" kern="900" spc="85" smtClean="0">
                <a:solidFill>
                  <a:schemeClr val="tx1"/>
                </a:solidFill>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0"/>
            <a:ext cx="2907323"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8"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907325"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3292416" y="2488126"/>
            <a:ext cx="4079386" cy="233910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050200" y="1560156"/>
            <a:ext cx="2819400" cy="156292"/>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800"/>
            </a:p>
          </p:txBody>
        </p:sp>
      </p:grpSp>
      <p:pic>
        <p:nvPicPr>
          <p:cNvPr id="2" name="図 1"/>
          <p:cNvPicPr>
            <a:picLocks noChangeAspect="1"/>
          </p:cNvPicPr>
          <p:nvPr userDrawn="1"/>
        </p:nvPicPr>
        <p:blipFill>
          <a:blip r:embed="rId2"/>
          <a:stretch>
            <a:fillRect/>
          </a:stretch>
        </p:blipFill>
        <p:spPr>
          <a:xfrm>
            <a:off x="10467802" y="5715003"/>
            <a:ext cx="1448160" cy="1005927"/>
          </a:xfrm>
          <a:prstGeom prst="rect">
            <a:avLst/>
          </a:prstGeom>
        </p:spPr>
      </p:pic>
    </p:spTree>
    <p:extLst>
      <p:ext uri="{BB962C8B-B14F-4D97-AF65-F5344CB8AC3E}">
        <p14:creationId xmlns:p14="http://schemas.microsoft.com/office/powerpoint/2010/main" val="2170704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7"/>
            <a:ext cx="27432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0980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477"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5" y="1"/>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5"/>
            <a:ext cx="274320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12193477" cy="59243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600" kern="900" spc="85" smtClean="0">
                <a:solidFill>
                  <a:schemeClr val="tx1"/>
                </a:solidFill>
              </a:defRPr>
            </a:lvl1pPr>
            <a:lvl2pPr>
              <a:defRPr lang="ja-JP" altLang="en-US" sz="2215" smtClean="0">
                <a:solidFill>
                  <a:schemeClr val="tx1"/>
                </a:solidFill>
                <a:latin typeface="+mn-lt"/>
                <a:ea typeface="+mn-ea"/>
              </a:defRPr>
            </a:lvl2pPr>
            <a:lvl3pPr>
              <a:defRPr lang="ja-JP" altLang="en-US" sz="2215" smtClean="0">
                <a:solidFill>
                  <a:schemeClr val="tx1"/>
                </a:solidFill>
                <a:latin typeface="+mn-lt"/>
                <a:ea typeface="+mn-ea"/>
              </a:defRPr>
            </a:lvl3pPr>
            <a:lvl4pPr>
              <a:defRPr lang="ja-JP" altLang="en-US" sz="2215" smtClean="0">
                <a:solidFill>
                  <a:schemeClr val="tx1"/>
                </a:solidFill>
                <a:latin typeface="+mn-lt"/>
                <a:ea typeface="+mn-ea"/>
              </a:defRPr>
            </a:lvl4pPr>
            <a:lvl5pPr>
              <a:defRPr lang="ja-JP" altLang="en-US" sz="2215">
                <a:solidFill>
                  <a:schemeClr val="tx1"/>
                </a:solidFill>
                <a:latin typeface="+mn-lt"/>
                <a:ea typeface="+mn-ea"/>
              </a:defRPr>
            </a:lvl5pPr>
          </a:lstStyle>
          <a:p>
            <a:pPr marL="0" lvl="0" defTabSz="562722">
              <a:spcAft>
                <a:spcPts val="1231"/>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59"/>
            <a:ext cx="776016" cy="278421"/>
          </a:xfrm>
          <a:prstGeom prst="rect">
            <a:avLst/>
          </a:prstGeom>
        </p:spPr>
        <p:txBody>
          <a:bodyPr vert="horz" lIns="0" tIns="0" rIns="0" bIns="0" rtlCol="0" anchor="t"/>
          <a:lstStyle>
            <a:lvl1pPr algn="r">
              <a:defRPr sz="1477"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443183" y="6534000"/>
            <a:ext cx="2498639"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12192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5126892" y="3886200"/>
            <a:ext cx="7065108"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2129" y="0"/>
            <a:ext cx="12214129"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6917269" y="5812548"/>
            <a:ext cx="4817076" cy="394403"/>
          </a:xfrm>
        </p:spPr>
        <p:txBody>
          <a:bodyPr wrap="square" lIns="0" tIns="0" rIns="0" bIns="0" anchor="b">
            <a:spAutoFit/>
          </a:bodyPr>
          <a:lstStyle>
            <a:lvl1pPr marL="0" indent="0">
              <a:spcAft>
                <a:spcPts val="492"/>
              </a:spcAft>
              <a:buNone/>
              <a:defRPr lang="ja-JP" altLang="en-US" sz="2092" spc="185" smtClean="0">
                <a:solidFill>
                  <a:schemeClr val="bg1"/>
                </a:solidFill>
              </a:defRPr>
            </a:lvl1pPr>
            <a:lvl2pPr marL="281361" indent="0">
              <a:spcAft>
                <a:spcPts val="492"/>
              </a:spcAft>
              <a:buNone/>
              <a:defRPr lang="ja-JP" altLang="en-US" sz="2215" smtClean="0">
                <a:latin typeface="+mn-lt"/>
                <a:ea typeface="+mn-ea"/>
              </a:defRPr>
            </a:lvl2pPr>
            <a:lvl3pPr marL="844083" indent="0">
              <a:spcAft>
                <a:spcPts val="492"/>
              </a:spcAft>
              <a:buNone/>
              <a:defRPr lang="ja-JP" altLang="en-US" sz="2215" smtClean="0">
                <a:latin typeface="+mn-lt"/>
                <a:ea typeface="+mn-ea"/>
              </a:defRPr>
            </a:lvl3pPr>
            <a:lvl4pPr marL="1406804" indent="0">
              <a:spcAft>
                <a:spcPts val="492"/>
              </a:spcAft>
              <a:buNone/>
              <a:defRPr lang="ja-JP" altLang="en-US" sz="2215" smtClean="0">
                <a:latin typeface="+mn-lt"/>
                <a:ea typeface="+mn-ea"/>
              </a:defRPr>
            </a:lvl4pPr>
            <a:lvl5pPr marL="1969526" indent="0">
              <a:spcAft>
                <a:spcPts val="492"/>
              </a:spcAft>
              <a:buNone/>
              <a:defRPr lang="ja-JP" altLang="en-US" sz="2215">
                <a:latin typeface="+mn-lt"/>
                <a:ea typeface="+mn-ea"/>
              </a:defRPr>
            </a:lvl5pPr>
          </a:lstStyle>
          <a:p>
            <a:pPr marL="0" lvl="0" defTabSz="562722"/>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4" y="2838997"/>
            <a:ext cx="2819696" cy="318273"/>
          </a:xfrm>
          <a:prstGeom prst="rect">
            <a:avLst/>
          </a:prstGeom>
          <a:noFill/>
          <a:ln>
            <a:noFill/>
          </a:ln>
        </p:spPr>
        <p:txBody>
          <a:bodyPr wrap="none" lIns="130150" tIns="0" rIns="130150"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723" dirty="0">
                <a:solidFill>
                  <a:schemeClr val="bg1"/>
                </a:solidFill>
                <a:latin typeface="Meiryo" panose="020B0604030504040204" pitchFamily="34" charset="-128"/>
                <a:ea typeface="Meiryo" panose="020B0604030504040204" pitchFamily="34" charset="-128"/>
              </a:rPr>
              <a:t>2021</a:t>
            </a:r>
            <a:r>
              <a:rPr lang="ja-JP" altLang="en-US" sz="1723">
                <a:solidFill>
                  <a:schemeClr val="bg1"/>
                </a:solidFill>
                <a:latin typeface="Meiryo" panose="020B0604030504040204" pitchFamily="34" charset="-128"/>
                <a:ea typeface="Meiryo" panose="020B0604030504040204" pitchFamily="34" charset="-128"/>
              </a:rPr>
              <a:t>年</a:t>
            </a:r>
            <a:r>
              <a:rPr lang="en-US" altLang="ja-JP" sz="1723" dirty="0">
                <a:solidFill>
                  <a:schemeClr val="bg1"/>
                </a:solidFill>
                <a:latin typeface="Meiryo" panose="020B0604030504040204" pitchFamily="34" charset="-128"/>
                <a:ea typeface="Meiryo" panose="020B0604030504040204" pitchFamily="34" charset="-128"/>
              </a:rPr>
              <a:t>4</a:t>
            </a:r>
            <a:r>
              <a:rPr lang="ja-JP" altLang="en-US" sz="1723">
                <a:solidFill>
                  <a:schemeClr val="bg1"/>
                </a:solidFill>
                <a:latin typeface="Meiryo" panose="020B0604030504040204" pitchFamily="34" charset="-128"/>
                <a:ea typeface="Meiryo" panose="020B0604030504040204" pitchFamily="34" charset="-128"/>
              </a:rPr>
              <a:t>月</a:t>
            </a:r>
            <a:r>
              <a:rPr lang="en-US" altLang="ja-JP" sz="1723" dirty="0">
                <a:solidFill>
                  <a:schemeClr val="bg1"/>
                </a:solidFill>
                <a:latin typeface="Meiryo" panose="020B0604030504040204" pitchFamily="34" charset="-128"/>
                <a:ea typeface="Meiryo" panose="020B0604030504040204" pitchFamily="34" charset="-128"/>
              </a:rPr>
              <a:t>1</a:t>
            </a:r>
            <a:r>
              <a:rPr lang="ja-JP" altLang="en-US" sz="1723">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6916946" y="4878177"/>
            <a:ext cx="274320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64841" y="6469297"/>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1"/>
            <a:ext cx="12180935" cy="1904457"/>
          </a:xfrm>
        </p:spPr>
        <p:txBody>
          <a:bodyPr lIns="288000" tIns="180000" rIns="360000" bIns="72000" anchor="b"/>
          <a:lstStyle>
            <a:lvl1pPr>
              <a:defRPr sz="2954">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11356" y="3901925"/>
            <a:ext cx="12214711" cy="486736"/>
          </a:xfrm>
        </p:spPr>
        <p:txBody>
          <a:bodyPr wrap="square" lIns="288000">
            <a:spAutoFit/>
          </a:bodyPr>
          <a:lstStyle>
            <a:lvl1pPr marL="0" indent="0">
              <a:buNone/>
              <a:defRPr lang="ja-JP" altLang="en-US" sz="2092" spc="185" smtClean="0">
                <a:solidFill>
                  <a:schemeClr val="bg1"/>
                </a:solidFill>
              </a:defRPr>
            </a:lvl1pPr>
            <a:lvl2pPr marL="281361" indent="0">
              <a:buNone/>
              <a:defRPr lang="ja-JP" altLang="en-US" sz="2092" smtClean="0">
                <a:solidFill>
                  <a:schemeClr val="bg1"/>
                </a:solidFill>
                <a:latin typeface="+mn-lt"/>
                <a:ea typeface="+mn-ea"/>
              </a:defRPr>
            </a:lvl2pPr>
            <a:lvl3pPr marL="844083" indent="0">
              <a:buNone/>
              <a:defRPr lang="ja-JP" altLang="en-US" sz="2092" smtClean="0">
                <a:solidFill>
                  <a:schemeClr val="bg1"/>
                </a:solidFill>
                <a:latin typeface="+mn-lt"/>
                <a:ea typeface="+mn-ea"/>
              </a:defRPr>
            </a:lvl3pPr>
            <a:lvl4pPr marL="1406804" indent="0">
              <a:buNone/>
              <a:defRPr lang="ja-JP" altLang="en-US" sz="2092" smtClean="0">
                <a:solidFill>
                  <a:schemeClr val="bg1"/>
                </a:solidFill>
                <a:latin typeface="+mn-lt"/>
                <a:ea typeface="+mn-ea"/>
              </a:defRPr>
            </a:lvl4pPr>
            <a:lvl5pPr marL="1969526" indent="0">
              <a:buNone/>
              <a:defRPr lang="ja-JP" altLang="en-US" sz="2092">
                <a:solidFill>
                  <a:schemeClr val="bg1"/>
                </a:solidFill>
                <a:latin typeface="+mn-lt"/>
                <a:ea typeface="+mn-ea"/>
              </a:defRPr>
            </a:lvl5pPr>
          </a:lstStyle>
          <a:p>
            <a:pPr marL="0" lvl="0" defTabSz="562722"/>
            <a:r>
              <a:rPr kumimoji="1" lang="ja-JP" altLang="en-US"/>
              <a:t>マスター テキストの書式設定</a:t>
            </a:r>
          </a:p>
        </p:txBody>
      </p:sp>
      <p:grpSp>
        <p:nvGrpSpPr>
          <p:cNvPr id="99" name="グループ化 98"/>
          <p:cNvGrpSpPr/>
          <p:nvPr userDrawn="1"/>
        </p:nvGrpSpPr>
        <p:grpSpPr>
          <a:xfrm>
            <a:off x="6940062" y="6379734"/>
            <a:ext cx="4740146"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pic>
        <p:nvPicPr>
          <p:cNvPr id="2" name="図 1"/>
          <p:cNvPicPr>
            <a:picLocks noChangeAspect="1"/>
          </p:cNvPicPr>
          <p:nvPr userDrawn="1"/>
        </p:nvPicPr>
        <p:blipFill>
          <a:blip r:embed="rId2"/>
          <a:stretch>
            <a:fillRect/>
          </a:stretch>
        </p:blipFill>
        <p:spPr>
          <a:xfrm>
            <a:off x="6741136" y="317902"/>
            <a:ext cx="4944753"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918678" y="3028"/>
            <a:ext cx="9284677"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54462" tIns="216918" rIns="401951" bIns="216918" rtlCol="0" anchor="ctr"/>
          <a:lstStyle/>
          <a:p>
            <a:pPr>
              <a:lnSpc>
                <a:spcPct val="130000"/>
              </a:lnSpc>
              <a:spcAft>
                <a:spcPts val="1340"/>
              </a:spcAft>
            </a:pPr>
            <a:endParaRPr kumimoji="1" lang="ja-JP" altLang="en-US" sz="1477" kern="900" spc="85">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907323" y="4042659"/>
            <a:ext cx="9273612" cy="463588"/>
          </a:xfrm>
        </p:spPr>
        <p:txBody>
          <a:bodyPr wrap="square" lIns="288000">
            <a:spAutoFit/>
          </a:bodyPr>
          <a:lstStyle>
            <a:lvl1pPr marL="0" indent="0">
              <a:spcAft>
                <a:spcPts val="492"/>
              </a:spcAft>
              <a:buNone/>
              <a:defRPr lang="ja-JP" altLang="en-US" sz="1969" spc="185" smtClean="0">
                <a:solidFill>
                  <a:schemeClr val="tx1"/>
                </a:solidFill>
                <a:latin typeface="UD デジタル 教科書体 NK-R" panose="02020400000000000000" pitchFamily="18" charset="-128"/>
                <a:ea typeface="UD デジタル 教科書体 NK-R" panose="02020400000000000000" pitchFamily="18" charset="-128"/>
              </a:defRPr>
            </a:lvl1pPr>
            <a:lvl2pPr marL="281361" indent="0">
              <a:spcAft>
                <a:spcPts val="492"/>
              </a:spcAft>
              <a:buNone/>
              <a:defRPr lang="ja-JP" altLang="en-US" sz="1969" smtClean="0">
                <a:solidFill>
                  <a:schemeClr val="tx1"/>
                </a:solidFill>
                <a:latin typeface="+mn-lt"/>
                <a:ea typeface="+mn-ea"/>
              </a:defRPr>
            </a:lvl2pPr>
            <a:lvl3pPr marL="844083" indent="0">
              <a:spcAft>
                <a:spcPts val="492"/>
              </a:spcAft>
              <a:buNone/>
              <a:defRPr lang="ja-JP" altLang="en-US" sz="1969" smtClean="0">
                <a:solidFill>
                  <a:schemeClr val="tx1"/>
                </a:solidFill>
                <a:latin typeface="+mn-lt"/>
                <a:ea typeface="+mn-ea"/>
              </a:defRPr>
            </a:lvl3pPr>
            <a:lvl4pPr marL="1406804" indent="0">
              <a:spcAft>
                <a:spcPts val="492"/>
              </a:spcAft>
              <a:buNone/>
              <a:defRPr lang="ja-JP" altLang="en-US" sz="1969" smtClean="0">
                <a:solidFill>
                  <a:schemeClr val="tx1"/>
                </a:solidFill>
                <a:latin typeface="+mn-lt"/>
                <a:ea typeface="+mn-ea"/>
              </a:defRPr>
            </a:lvl4pPr>
            <a:lvl5pPr marL="1969526" indent="0">
              <a:spcAft>
                <a:spcPts val="492"/>
              </a:spcAft>
              <a:buNone/>
              <a:defRPr lang="ja-JP" altLang="en-US" sz="1969">
                <a:solidFill>
                  <a:schemeClr val="tx1"/>
                </a:solidFill>
                <a:latin typeface="+mn-lt"/>
                <a:ea typeface="+mn-ea"/>
              </a:defRPr>
            </a:lvl5pPr>
          </a:lstStyle>
          <a:p>
            <a:pPr marL="0" lvl="0" defTabSz="562722"/>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8907464" y="2838997"/>
            <a:ext cx="2819696" cy="318273"/>
          </a:xfrm>
          <a:prstGeom prst="rect">
            <a:avLst/>
          </a:prstGeom>
          <a:noFill/>
          <a:ln>
            <a:noFill/>
          </a:ln>
        </p:spPr>
        <p:txBody>
          <a:bodyPr wrap="none" lIns="130150" tIns="0" rIns="130150"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723" dirty="0">
                <a:solidFill>
                  <a:schemeClr val="bg1"/>
                </a:solidFill>
                <a:latin typeface="Meiryo" panose="020B0604030504040204" pitchFamily="34" charset="-128"/>
                <a:ea typeface="Meiryo" panose="020B0604030504040204" pitchFamily="34" charset="-128"/>
              </a:rPr>
              <a:t>2021</a:t>
            </a:r>
            <a:r>
              <a:rPr lang="ja-JP" altLang="en-US" sz="1723">
                <a:solidFill>
                  <a:schemeClr val="bg1"/>
                </a:solidFill>
                <a:latin typeface="Meiryo" panose="020B0604030504040204" pitchFamily="34" charset="-128"/>
                <a:ea typeface="Meiryo" panose="020B0604030504040204" pitchFamily="34" charset="-128"/>
              </a:rPr>
              <a:t>年</a:t>
            </a:r>
            <a:r>
              <a:rPr lang="en-US" altLang="ja-JP" sz="1723" dirty="0">
                <a:solidFill>
                  <a:schemeClr val="bg1"/>
                </a:solidFill>
                <a:latin typeface="Meiryo" panose="020B0604030504040204" pitchFamily="34" charset="-128"/>
                <a:ea typeface="Meiryo" panose="020B0604030504040204" pitchFamily="34" charset="-128"/>
              </a:rPr>
              <a:t>4</a:t>
            </a:r>
            <a:r>
              <a:rPr lang="ja-JP" altLang="en-US" sz="1723">
                <a:solidFill>
                  <a:schemeClr val="bg1"/>
                </a:solidFill>
                <a:latin typeface="Meiryo" panose="020B0604030504040204" pitchFamily="34" charset="-128"/>
                <a:ea typeface="Meiryo" panose="020B0604030504040204" pitchFamily="34" charset="-128"/>
              </a:rPr>
              <a:t>月</a:t>
            </a:r>
            <a:r>
              <a:rPr lang="en-US" altLang="ja-JP" sz="1723" dirty="0">
                <a:solidFill>
                  <a:schemeClr val="bg1"/>
                </a:solidFill>
                <a:latin typeface="Meiryo" panose="020B0604030504040204" pitchFamily="34" charset="-128"/>
                <a:ea typeface="Meiryo" panose="020B0604030504040204" pitchFamily="34" charset="-128"/>
              </a:rPr>
              <a:t>1</a:t>
            </a:r>
            <a:r>
              <a:rPr lang="ja-JP" altLang="en-US" sz="1723">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5477798" y="6379366"/>
            <a:ext cx="4625200"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907323" y="1447801"/>
            <a:ext cx="9273612" cy="2304191"/>
          </a:xfrm>
        </p:spPr>
        <p:txBody>
          <a:bodyPr lIns="288000" tIns="180000" rIns="360000" bIns="72000" anchor="b"/>
          <a:lstStyle>
            <a:lvl1pPr>
              <a:defRPr sz="2954">
                <a:solidFill>
                  <a:schemeClr val="tx1"/>
                </a:solidFill>
                <a:latin typeface="UD デジタル 教科書体 NK-R" panose="02020400000000000000" pitchFamily="18" charset="-128"/>
                <a:ea typeface="UD デジタル 教科書体 NK-R" panose="02020400000000000000" pitchFamily="18" charset="-128"/>
              </a:defRPr>
            </a:lvl1pPr>
          </a:lstStyle>
          <a:p>
            <a:r>
              <a:rPr kumimoji="1" lang="ja-JP" altLang="en-US" dirty="0"/>
              <a:t>マスター タイトルの書式設定</a:t>
            </a:r>
          </a:p>
        </p:txBody>
      </p:sp>
      <p:grpSp>
        <p:nvGrpSpPr>
          <p:cNvPr id="89" name="グループ化 88"/>
          <p:cNvGrpSpPr/>
          <p:nvPr userDrawn="1"/>
        </p:nvGrpSpPr>
        <p:grpSpPr>
          <a:xfrm rot="16200000">
            <a:off x="-1050200" y="1560154"/>
            <a:ext cx="2819400" cy="156292"/>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pic>
        <p:nvPicPr>
          <p:cNvPr id="3" name="図 2"/>
          <p:cNvPicPr>
            <a:picLocks noChangeAspect="1"/>
          </p:cNvPicPr>
          <p:nvPr userDrawn="1"/>
        </p:nvPicPr>
        <p:blipFill>
          <a:blip r:embed="rId2"/>
          <a:stretch>
            <a:fillRect/>
          </a:stretch>
        </p:blipFill>
        <p:spPr>
          <a:xfrm>
            <a:off x="10467802" y="5715001"/>
            <a:ext cx="1448160" cy="1005927"/>
          </a:xfrm>
          <a:prstGeom prst="rect">
            <a:avLst/>
          </a:prstGeom>
        </p:spPr>
      </p:pic>
      <p:pic>
        <p:nvPicPr>
          <p:cNvPr id="4" name="図 3"/>
          <p:cNvPicPr>
            <a:picLocks noChangeAspect="1"/>
          </p:cNvPicPr>
          <p:nvPr userDrawn="1"/>
        </p:nvPicPr>
        <p:blipFill>
          <a:blip r:embed="rId3"/>
          <a:stretch>
            <a:fillRect/>
          </a:stretch>
        </p:blipFill>
        <p:spPr>
          <a:xfrm>
            <a:off x="7033846" y="6469297"/>
            <a:ext cx="4689637"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907324" y="0"/>
            <a:ext cx="9284676"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216918" rIns="401951" bIns="216918" rtlCol="0" anchor="ctr"/>
          <a:lstStyle/>
          <a:p>
            <a:pPr>
              <a:lnSpc>
                <a:spcPct val="130000"/>
              </a:lnSpc>
              <a:spcAft>
                <a:spcPts val="1340"/>
              </a:spcAft>
            </a:pPr>
            <a:endParaRPr kumimoji="1" lang="ja-JP" altLang="en-US" sz="1477" kern="900" spc="85">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907323"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3292417" y="1915663"/>
            <a:ext cx="5425203" cy="3484031"/>
          </a:xfrm>
        </p:spPr>
        <p:txBody>
          <a:bodyPr wrap="none" anchor="ctr">
            <a:spAutoFit/>
          </a:bodyPr>
          <a:lstStyle>
            <a:lvl1pPr>
              <a:defRPr lang="ja-JP" altLang="en-US" sz="2462" spc="335" smtClean="0"/>
            </a:lvl1pPr>
            <a:lvl2pPr>
              <a:defRPr lang="ja-JP" altLang="en-US" sz="2215" smtClean="0">
                <a:latin typeface="+mn-lt"/>
                <a:ea typeface="+mn-ea"/>
              </a:defRPr>
            </a:lvl2pPr>
            <a:lvl3pPr>
              <a:defRPr lang="ja-JP" altLang="en-US" sz="2215" smtClean="0">
                <a:latin typeface="+mn-lt"/>
                <a:ea typeface="+mn-ea"/>
              </a:defRPr>
            </a:lvl3pPr>
            <a:lvl4pPr>
              <a:defRPr lang="ja-JP" altLang="en-US" sz="2215" smtClean="0">
                <a:latin typeface="+mn-lt"/>
                <a:ea typeface="+mn-ea"/>
              </a:defRPr>
            </a:lvl4pPr>
            <a:lvl5pPr>
              <a:defRPr lang="ja-JP" altLang="en-US" sz="2215">
                <a:latin typeface="+mn-lt"/>
                <a:ea typeface="+mn-ea"/>
              </a:defRPr>
            </a:lvl5pPr>
          </a:lstStyle>
          <a:p>
            <a:pPr marL="422041" lvl="0" indent="-422041" defTabSz="562722">
              <a:lnSpc>
                <a:spcPct val="150000"/>
              </a:lnSpc>
              <a:buFont typeface="+mj-lt"/>
              <a:buAutoNum type="arabicPeriod"/>
            </a:pPr>
            <a:r>
              <a:rPr kumimoji="1" lang="ja-JP" altLang="en-US"/>
              <a:t>マスター テキストの書式設定</a:t>
            </a:r>
          </a:p>
          <a:p>
            <a:pPr marL="422041" lvl="1" indent="-422041" defTabSz="562722">
              <a:lnSpc>
                <a:spcPct val="150000"/>
              </a:lnSpc>
              <a:buFont typeface="+mj-lt"/>
              <a:buAutoNum type="arabicPeriod"/>
            </a:pPr>
            <a:r>
              <a:rPr kumimoji="1" lang="ja-JP" altLang="en-US"/>
              <a:t>第 </a:t>
            </a:r>
            <a:r>
              <a:rPr kumimoji="1" lang="en-US" altLang="ja-JP"/>
              <a:t>2 </a:t>
            </a:r>
            <a:r>
              <a:rPr kumimoji="1" lang="ja-JP" altLang="en-US"/>
              <a:t>レベル</a:t>
            </a:r>
          </a:p>
          <a:p>
            <a:pPr marL="422041" lvl="2" indent="-422041" defTabSz="562722">
              <a:lnSpc>
                <a:spcPct val="150000"/>
              </a:lnSpc>
              <a:buFont typeface="+mj-lt"/>
              <a:buAutoNum type="arabicPeriod"/>
            </a:pPr>
            <a:r>
              <a:rPr kumimoji="1" lang="ja-JP" altLang="en-US"/>
              <a:t>第 </a:t>
            </a:r>
            <a:r>
              <a:rPr kumimoji="1" lang="en-US" altLang="ja-JP"/>
              <a:t>3 </a:t>
            </a:r>
            <a:r>
              <a:rPr kumimoji="1" lang="ja-JP" altLang="en-US"/>
              <a:t>レベル</a:t>
            </a:r>
          </a:p>
          <a:p>
            <a:pPr marL="422041" lvl="3" indent="-422041" defTabSz="562722">
              <a:lnSpc>
                <a:spcPct val="150000"/>
              </a:lnSpc>
              <a:buFont typeface="+mj-lt"/>
              <a:buAutoNum type="arabicPeriod"/>
            </a:pPr>
            <a:r>
              <a:rPr kumimoji="1" lang="ja-JP" altLang="en-US"/>
              <a:t>第 </a:t>
            </a:r>
            <a:r>
              <a:rPr kumimoji="1" lang="en-US" altLang="ja-JP"/>
              <a:t>4 </a:t>
            </a:r>
            <a:r>
              <a:rPr kumimoji="1" lang="ja-JP" altLang="en-US"/>
              <a:t>レベル</a:t>
            </a:r>
          </a:p>
          <a:p>
            <a:pPr marL="422041" lvl="4" indent="-422041" defTabSz="562722">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050200" y="1560154"/>
            <a:ext cx="2819400" cy="156292"/>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215"/>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407319" y="3543360"/>
            <a:ext cx="3721963" cy="290732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443077" tIns="401951" rIns="401951" bIns="16078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2233" b="1" spc="335"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10467802" y="5715001"/>
            <a:ext cx="144816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8.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7.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27999"/>
          </a:xfrm>
          <a:prstGeom prst="rect">
            <a:avLst/>
          </a:prstGeom>
          <a:noFill/>
          <a:ln>
            <a:noFill/>
          </a:ln>
        </p:spPr>
        <p:style>
          <a:lnRef idx="2">
            <a:schemeClr val="accent1">
              <a:shade val="50000"/>
            </a:schemeClr>
          </a:lnRef>
          <a:fillRef idx="1">
            <a:schemeClr val="accent1"/>
          </a:fillRef>
          <a:effectRef idx="0">
            <a:schemeClr val="accent1"/>
          </a:effectRef>
          <a:fontRef idx="none">
            <a:schemeClr val="lt1"/>
          </a:fontRef>
        </p:style>
        <p:txBody>
          <a:bodyPr lIns="360000" tIns="326585" rIns="326585" bIns="130634" rtlCol="0" anchor="b"/>
          <a:lstStyle/>
          <a:p>
            <a:pPr marL="0" lvl="0" defTabSz="562722"/>
            <a:r>
              <a:rPr lang="ja-JP" altLang="en-US"/>
              <a:t>マスター タイトルの書式設定</a:t>
            </a:r>
            <a:endParaRPr lang="en-US" dirty="0"/>
          </a:p>
        </p:txBody>
      </p:sp>
      <p:sp>
        <p:nvSpPr>
          <p:cNvPr id="3" name="Text Placeholder 2"/>
          <p:cNvSpPr>
            <a:spLocks noGrp="1"/>
          </p:cNvSpPr>
          <p:nvPr>
            <p:ph type="body" idx="1"/>
          </p:nvPr>
        </p:nvSpPr>
        <p:spPr>
          <a:xfrm>
            <a:off x="443077" y="1879525"/>
            <a:ext cx="11305634"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992049" y="427035"/>
            <a:ext cx="2743200" cy="365125"/>
          </a:xfrm>
          <a:prstGeom prst="rect">
            <a:avLst/>
          </a:prstGeom>
        </p:spPr>
        <p:txBody>
          <a:bodyPr vert="horz" lIns="0" tIns="0" rIns="0" bIns="0" rtlCol="0" anchor="ctr"/>
          <a:lstStyle>
            <a:lvl1pPr algn="r">
              <a:defRPr sz="1477">
                <a:solidFill>
                  <a:schemeClr val="bg1"/>
                </a:solidFill>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5" name="Footer Placeholder 4"/>
          <p:cNvSpPr>
            <a:spLocks noGrp="1"/>
          </p:cNvSpPr>
          <p:nvPr>
            <p:ph type="ftr" sz="quarter" idx="3"/>
          </p:nvPr>
        </p:nvSpPr>
        <p:spPr>
          <a:xfrm>
            <a:off x="6333820" y="6551317"/>
            <a:ext cx="4625200" cy="263263"/>
          </a:xfrm>
          <a:prstGeom prst="rect">
            <a:avLst/>
          </a:prstGeom>
        </p:spPr>
        <p:txBody>
          <a:bodyPr vert="horz" lIns="0" tIns="0" rIns="0" bIns="0" rtlCol="0" anchor="t"/>
          <a:lstStyle>
            <a:lvl1pPr algn="l">
              <a:defRPr sz="1108">
                <a:solidFill>
                  <a:schemeClr val="bg2">
                    <a:lumMod val="50000"/>
                  </a:schemeClr>
                </a:solidFill>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6" name="Slide Number Placeholder 5"/>
          <p:cNvSpPr>
            <a:spLocks noGrp="1"/>
          </p:cNvSpPr>
          <p:nvPr>
            <p:ph type="sldNum" sz="quarter" idx="4"/>
          </p:nvPr>
        </p:nvSpPr>
        <p:spPr>
          <a:xfrm>
            <a:off x="11304000" y="6552000"/>
            <a:ext cx="776016" cy="278421"/>
          </a:xfrm>
          <a:prstGeom prst="rect">
            <a:avLst/>
          </a:prstGeom>
        </p:spPr>
        <p:txBody>
          <a:bodyPr vert="horz" lIns="0" tIns="0" rIns="0" bIns="0" rtlCol="0" anchor="t"/>
          <a:lstStyle>
            <a:lvl1pPr algn="r">
              <a:defRPr sz="1477"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1125444" rtl="0" eaLnBrk="1" latinLnBrk="0" hangingPunct="1">
        <a:lnSpc>
          <a:spcPct val="90000"/>
        </a:lnSpc>
        <a:spcBef>
          <a:spcPct val="0"/>
        </a:spcBef>
        <a:buNone/>
        <a:defRPr kumimoji="1" lang="en-US" altLang="en-US" sz="2233" b="1" i="0" kern="1200" spc="335" dirty="0">
          <a:solidFill>
            <a:schemeClr val="bg1"/>
          </a:solidFill>
          <a:latin typeface="UD デジタル 教科書体 NK-R" panose="02020400000000000000" pitchFamily="18" charset="-128"/>
          <a:ea typeface="UD デジタル 教科書体 NK-R" panose="02020400000000000000" pitchFamily="18" charset="-128"/>
          <a:cs typeface="+mn-cs"/>
        </a:defRPr>
      </a:lvl1pPr>
    </p:titleStyle>
    <p:bodyStyle>
      <a:lvl1pPr marL="222744" indent="-222744" algn="l" defTabSz="1125444" rtl="0" eaLnBrk="1" latinLnBrk="0" hangingPunct="1">
        <a:lnSpc>
          <a:spcPct val="130000"/>
        </a:lnSpc>
        <a:spcBef>
          <a:spcPts val="1231"/>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39627" indent="-216883"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771789" indent="-222744"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994533" indent="-222744"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211415" indent="-216883" algn="l" defTabSz="1125444" rtl="0" eaLnBrk="1" latinLnBrk="0" hangingPunct="1">
        <a:lnSpc>
          <a:spcPct val="130000"/>
        </a:lnSpc>
        <a:spcBef>
          <a:spcPts val="615"/>
        </a:spcBef>
        <a:spcAft>
          <a:spcPts val="985"/>
        </a:spcAft>
        <a:buClr>
          <a:schemeClr val="tx2"/>
        </a:buClr>
        <a:buFont typeface="Arial" panose="020B0604020202020204" pitchFamily="34" charset="0"/>
        <a:buChar char="•"/>
        <a:defRPr kumimoji="1" sz="1723" b="0" i="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kumimoji="1" sz="2215" kern="1200">
          <a:solidFill>
            <a:schemeClr val="tx1"/>
          </a:solidFill>
          <a:latin typeface="+mn-lt"/>
          <a:ea typeface="+mn-ea"/>
          <a:cs typeface="+mn-cs"/>
        </a:defRPr>
      </a:lvl9pPr>
    </p:bodyStyle>
    <p:otherStyle>
      <a:defPPr>
        <a:defRPr lang="en-US"/>
      </a:defPPr>
      <a:lvl1pPr marL="0" algn="l" defTabSz="1125444" rtl="0" eaLnBrk="1" latinLnBrk="0" hangingPunct="1">
        <a:defRPr kumimoji="1" sz="2215" kern="1200">
          <a:solidFill>
            <a:schemeClr val="tx1"/>
          </a:solidFill>
          <a:latin typeface="+mn-lt"/>
          <a:ea typeface="+mn-ea"/>
          <a:cs typeface="+mn-cs"/>
        </a:defRPr>
      </a:lvl1pPr>
      <a:lvl2pPr marL="562722" algn="l" defTabSz="1125444" rtl="0" eaLnBrk="1" latinLnBrk="0" hangingPunct="1">
        <a:defRPr kumimoji="1" sz="2215" kern="1200">
          <a:solidFill>
            <a:schemeClr val="tx1"/>
          </a:solidFill>
          <a:latin typeface="+mn-lt"/>
          <a:ea typeface="+mn-ea"/>
          <a:cs typeface="+mn-cs"/>
        </a:defRPr>
      </a:lvl2pPr>
      <a:lvl3pPr marL="1125444" algn="l" defTabSz="1125444" rtl="0" eaLnBrk="1" latinLnBrk="0" hangingPunct="1">
        <a:defRPr kumimoji="1" sz="2215" kern="1200">
          <a:solidFill>
            <a:schemeClr val="tx1"/>
          </a:solidFill>
          <a:latin typeface="+mn-lt"/>
          <a:ea typeface="+mn-ea"/>
          <a:cs typeface="+mn-cs"/>
        </a:defRPr>
      </a:lvl3pPr>
      <a:lvl4pPr marL="1688165" algn="l" defTabSz="1125444" rtl="0" eaLnBrk="1" latinLnBrk="0" hangingPunct="1">
        <a:defRPr kumimoji="1" sz="2215" kern="1200">
          <a:solidFill>
            <a:schemeClr val="tx1"/>
          </a:solidFill>
          <a:latin typeface="+mn-lt"/>
          <a:ea typeface="+mn-ea"/>
          <a:cs typeface="+mn-cs"/>
        </a:defRPr>
      </a:lvl4pPr>
      <a:lvl5pPr marL="2250887" algn="l" defTabSz="1125444" rtl="0" eaLnBrk="1" latinLnBrk="0" hangingPunct="1">
        <a:defRPr kumimoji="1" sz="2215" kern="1200">
          <a:solidFill>
            <a:schemeClr val="tx1"/>
          </a:solidFill>
          <a:latin typeface="+mn-lt"/>
          <a:ea typeface="+mn-ea"/>
          <a:cs typeface="+mn-cs"/>
        </a:defRPr>
      </a:lvl5pPr>
      <a:lvl6pPr marL="2813609" algn="l" defTabSz="1125444" rtl="0" eaLnBrk="1" latinLnBrk="0" hangingPunct="1">
        <a:defRPr kumimoji="1" sz="2215" kern="1200">
          <a:solidFill>
            <a:schemeClr val="tx1"/>
          </a:solidFill>
          <a:latin typeface="+mn-lt"/>
          <a:ea typeface="+mn-ea"/>
          <a:cs typeface="+mn-cs"/>
        </a:defRPr>
      </a:lvl6pPr>
      <a:lvl7pPr marL="3376331" algn="l" defTabSz="1125444" rtl="0" eaLnBrk="1" latinLnBrk="0" hangingPunct="1">
        <a:defRPr kumimoji="1" sz="2215" kern="1200">
          <a:solidFill>
            <a:schemeClr val="tx1"/>
          </a:solidFill>
          <a:latin typeface="+mn-lt"/>
          <a:ea typeface="+mn-ea"/>
          <a:cs typeface="+mn-cs"/>
        </a:defRPr>
      </a:lvl7pPr>
      <a:lvl8pPr marL="3939052" algn="l" defTabSz="1125444" rtl="0" eaLnBrk="1" latinLnBrk="0" hangingPunct="1">
        <a:defRPr kumimoji="1" sz="2215" kern="1200">
          <a:solidFill>
            <a:schemeClr val="tx1"/>
          </a:solidFill>
          <a:latin typeface="+mn-lt"/>
          <a:ea typeface="+mn-ea"/>
          <a:cs typeface="+mn-cs"/>
        </a:defRPr>
      </a:lvl8pPr>
      <a:lvl9pPr marL="4501774" algn="l" defTabSz="1125444" rtl="0" eaLnBrk="1" latinLnBrk="0" hangingPunct="1">
        <a:defRPr kumimoji="1" sz="2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3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775164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Lst>
  <p:hf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tmp"/><Relationship Id="rId7" Type="http://schemas.openxmlformats.org/officeDocument/2006/relationships/image" Target="../media/image15.tmp"/><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s://www.notalone-cao.go.jp/" TargetMode="External"/><Relationship Id="rId5" Type="http://schemas.openxmlformats.org/officeDocument/2006/relationships/hyperlink" Target="https://www.notalone-cas.go.jp/"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CA56256-8FC5-6B68-C08B-2B231874F5CA}"/>
              </a:ext>
            </a:extLst>
          </p:cNvPr>
          <p:cNvSpPr>
            <a:spLocks noGrp="1"/>
          </p:cNvSpPr>
          <p:nvPr>
            <p:ph type="ctrTitle"/>
          </p:nvPr>
        </p:nvSpPr>
        <p:spPr>
          <a:xfrm>
            <a:off x="2968359" y="2996952"/>
            <a:ext cx="6255281" cy="1083485"/>
          </a:xfrm>
        </p:spPr>
        <p:txBody>
          <a:bodyPr/>
          <a:lstStyle/>
          <a:p>
            <a:r>
              <a:rPr lang="ja-JP" altLang="en-US" sz="3200" dirty="0">
                <a:latin typeface="UD デジタル 教科書体 NK-R" panose="02020400000000000000" pitchFamily="18" charset="-128"/>
                <a:ea typeface="UD デジタル 教科書体 NK-R" panose="02020400000000000000" pitchFamily="18" charset="-128"/>
              </a:rPr>
              <a:t>これから起こるかもしれない</a:t>
            </a:r>
            <a:br>
              <a:rPr lang="en-US" altLang="ja-JP" sz="3200" dirty="0">
                <a:latin typeface="UD デジタル 教科書体 NK-R" panose="02020400000000000000" pitchFamily="18" charset="-128"/>
                <a:ea typeface="UD デジタル 教科書体 NK-R" panose="02020400000000000000" pitchFamily="18" charset="-128"/>
              </a:rPr>
            </a:br>
            <a:r>
              <a:rPr lang="ja-JP" altLang="en-US" sz="3200" dirty="0">
                <a:latin typeface="UD デジタル 教科書体 NK-R" panose="02020400000000000000" pitchFamily="18" charset="-128"/>
                <a:ea typeface="UD デジタル 教科書体 NK-R" panose="02020400000000000000" pitchFamily="18" charset="-128"/>
              </a:rPr>
              <a:t>困難なできごとと対応する制度</a:t>
            </a:r>
            <a:endParaRPr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2" name="タイトル 5">
            <a:extLst>
              <a:ext uri="{FF2B5EF4-FFF2-40B4-BE49-F238E27FC236}">
                <a16:creationId xmlns:a16="http://schemas.microsoft.com/office/drawing/2014/main" id="{2D79254B-507F-D0FD-B906-276E826DA03D}"/>
              </a:ext>
            </a:extLst>
          </p:cNvPr>
          <p:cNvSpPr txBox="1">
            <a:spLocks/>
          </p:cNvSpPr>
          <p:nvPr/>
        </p:nvSpPr>
        <p:spPr>
          <a:xfrm>
            <a:off x="263353" y="260648"/>
            <a:ext cx="1368152" cy="504056"/>
          </a:xfrm>
          <a:prstGeom prst="round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5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映像①</a:t>
            </a:r>
            <a:endParaRPr lang="ja-JP" altLang="en-US" sz="10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a:extLst>
              <a:ext uri="{FF2B5EF4-FFF2-40B4-BE49-F238E27FC236}">
                <a16:creationId xmlns:a16="http://schemas.microsoft.com/office/drawing/2014/main" id="{FFF39E95-0B7B-A1BF-1026-9DE72AFA60AC}"/>
              </a:ext>
            </a:extLst>
          </p:cNvPr>
          <p:cNvSpPr>
            <a:spLocks noGrp="1"/>
          </p:cNvSpPr>
          <p:nvPr>
            <p:ph type="sldNum" sz="quarter" idx="12"/>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153279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吹き出し: 角を丸めた四角形 8">
            <a:extLst>
              <a:ext uri="{FF2B5EF4-FFF2-40B4-BE49-F238E27FC236}">
                <a16:creationId xmlns:a16="http://schemas.microsoft.com/office/drawing/2014/main" id="{362D2ED2-0CCC-D85B-00D5-B5D597B1A240}"/>
              </a:ext>
            </a:extLst>
          </p:cNvPr>
          <p:cNvSpPr/>
          <p:nvPr/>
        </p:nvSpPr>
        <p:spPr>
          <a:xfrm>
            <a:off x="6497994" y="2134293"/>
            <a:ext cx="2880000" cy="662269"/>
          </a:xfrm>
          <a:prstGeom prst="wedgeRoundRectCallout">
            <a:avLst>
              <a:gd name="adj1" fmla="val 62313"/>
              <a:gd name="adj2" fmla="val -1450"/>
              <a:gd name="adj3" fmla="val 16667"/>
            </a:avLst>
          </a:prstGeom>
        </p:spPr>
        <p:style>
          <a:lnRef idx="1">
            <a:schemeClr val="accent6"/>
          </a:lnRef>
          <a:fillRef idx="2">
            <a:schemeClr val="accent6"/>
          </a:fillRef>
          <a:effectRef idx="1">
            <a:schemeClr val="accent6"/>
          </a:effectRef>
          <a:fontRef idx="minor">
            <a:schemeClr val="dk1"/>
          </a:fontRef>
        </p:style>
        <p:txBody>
          <a:bodyPr lIns="216000" tIns="144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仕事を失ってしまうこと</a:t>
            </a:r>
          </a:p>
        </p:txBody>
      </p:sp>
      <p:sp>
        <p:nvSpPr>
          <p:cNvPr id="12" name="吹き出し: 角を丸めた四角形 11">
            <a:extLst>
              <a:ext uri="{FF2B5EF4-FFF2-40B4-BE49-F238E27FC236}">
                <a16:creationId xmlns:a16="http://schemas.microsoft.com/office/drawing/2014/main" id="{4676CD59-0AD6-E1D7-5A5C-8B6F1E10FB3E}"/>
              </a:ext>
            </a:extLst>
          </p:cNvPr>
          <p:cNvSpPr/>
          <p:nvPr/>
        </p:nvSpPr>
        <p:spPr>
          <a:xfrm>
            <a:off x="6497994" y="3252275"/>
            <a:ext cx="2880000" cy="1343306"/>
          </a:xfrm>
          <a:prstGeom prst="wedgeRoundRectCallout">
            <a:avLst>
              <a:gd name="adj1" fmla="val 62077"/>
              <a:gd name="adj2" fmla="val 3839"/>
              <a:gd name="adj3" fmla="val 16667"/>
            </a:avLst>
          </a:prstGeom>
        </p:spPr>
        <p:style>
          <a:lnRef idx="1">
            <a:schemeClr val="accent6"/>
          </a:lnRef>
          <a:fillRef idx="2">
            <a:schemeClr val="accent6"/>
          </a:fillRef>
          <a:effectRef idx="1">
            <a:schemeClr val="accent6"/>
          </a:effectRef>
          <a:fontRef idx="minor">
            <a:schemeClr val="dk1"/>
          </a:fontRef>
        </p:style>
        <p:txBody>
          <a:bodyPr lIns="216000" tIns="144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事故が起きて、</a:t>
            </a:r>
            <a:br>
              <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一生治らない</a:t>
            </a:r>
            <a:br>
              <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障がいを負うこと</a:t>
            </a:r>
          </a:p>
        </p:txBody>
      </p:sp>
      <p:grpSp>
        <p:nvGrpSpPr>
          <p:cNvPr id="40" name="グループ化 39">
            <a:extLst>
              <a:ext uri="{FF2B5EF4-FFF2-40B4-BE49-F238E27FC236}">
                <a16:creationId xmlns:a16="http://schemas.microsoft.com/office/drawing/2014/main" id="{A8557937-1F9E-C576-D7E2-9D876C5D1BC5}"/>
              </a:ext>
            </a:extLst>
          </p:cNvPr>
          <p:cNvGrpSpPr/>
          <p:nvPr/>
        </p:nvGrpSpPr>
        <p:grpSpPr>
          <a:xfrm>
            <a:off x="9866571" y="3268438"/>
            <a:ext cx="1630029" cy="1123541"/>
            <a:chOff x="9866571" y="3268438"/>
            <a:chExt cx="1630029" cy="1123541"/>
          </a:xfrm>
        </p:grpSpPr>
        <p:pic>
          <p:nvPicPr>
            <p:cNvPr id="15" name="図 14" descr="白いバックグラウンドの前に座っている人形&#10;&#10;中程度の精度で自動的に生成された説明">
              <a:extLst>
                <a:ext uri="{FF2B5EF4-FFF2-40B4-BE49-F238E27FC236}">
                  <a16:creationId xmlns:a16="http://schemas.microsoft.com/office/drawing/2014/main" id="{A7280DE2-4C32-2D5C-F1BF-3B6705976ADD}"/>
                </a:ext>
              </a:extLst>
            </p:cNvPr>
            <p:cNvPicPr>
              <a:picLocks noChangeAspect="1"/>
            </p:cNvPicPr>
            <p:nvPr/>
          </p:nvPicPr>
          <p:blipFill rotWithShape="1">
            <a:blip r:embed="rId3">
              <a:extLst>
                <a:ext uri="{28A0092B-C50C-407E-A947-70E740481C1C}">
                  <a14:useLocalDpi xmlns:a14="http://schemas.microsoft.com/office/drawing/2010/main" val="0"/>
                </a:ext>
              </a:extLst>
            </a:blip>
            <a:srcRect l="11119" r="11449" b="1786"/>
            <a:stretch/>
          </p:blipFill>
          <p:spPr>
            <a:xfrm>
              <a:off x="9866571" y="3455875"/>
              <a:ext cx="900564"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10" name="テキスト ボックス 9">
              <a:extLst>
                <a:ext uri="{FF2B5EF4-FFF2-40B4-BE49-F238E27FC236}">
                  <a16:creationId xmlns:a16="http://schemas.microsoft.com/office/drawing/2014/main" id="{1FB7D546-2B9D-42C4-06F2-11402133CE91}"/>
                </a:ext>
              </a:extLst>
            </p:cNvPr>
            <p:cNvSpPr txBox="1"/>
            <p:nvPr/>
          </p:nvSpPr>
          <p:spPr>
            <a:xfrm>
              <a:off x="10340200" y="3268438"/>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Ｃさん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3" name="グループ化 42">
            <a:extLst>
              <a:ext uri="{FF2B5EF4-FFF2-40B4-BE49-F238E27FC236}">
                <a16:creationId xmlns:a16="http://schemas.microsoft.com/office/drawing/2014/main" id="{EA3CC330-D286-85CA-F1AE-E5D7B6FDCFA8}"/>
              </a:ext>
            </a:extLst>
          </p:cNvPr>
          <p:cNvGrpSpPr/>
          <p:nvPr/>
        </p:nvGrpSpPr>
        <p:grpSpPr>
          <a:xfrm>
            <a:off x="9738653" y="1429897"/>
            <a:ext cx="1757947" cy="1503580"/>
            <a:chOff x="9738653" y="1429897"/>
            <a:chExt cx="1757947" cy="1503580"/>
          </a:xfrm>
        </p:grpSpPr>
        <p:grpSp>
          <p:nvGrpSpPr>
            <p:cNvPr id="39" name="グループ化 38">
              <a:extLst>
                <a:ext uri="{FF2B5EF4-FFF2-40B4-BE49-F238E27FC236}">
                  <a16:creationId xmlns:a16="http://schemas.microsoft.com/office/drawing/2014/main" id="{6D527A8D-F57D-4E91-B320-7A80CC9DD5C9}"/>
                </a:ext>
              </a:extLst>
            </p:cNvPr>
            <p:cNvGrpSpPr/>
            <p:nvPr/>
          </p:nvGrpSpPr>
          <p:grpSpPr>
            <a:xfrm>
              <a:off x="9866571" y="1807165"/>
              <a:ext cx="1630029" cy="1126312"/>
              <a:chOff x="9866571" y="1807165"/>
              <a:chExt cx="1630029" cy="1126312"/>
            </a:xfrm>
          </p:grpSpPr>
          <p:pic>
            <p:nvPicPr>
              <p:cNvPr id="8" name="図 7" descr="おもちゃ, 人形, 座る, 持つ が含まれている画像&#10;&#10;自動的に生成された説明">
                <a:extLst>
                  <a:ext uri="{FF2B5EF4-FFF2-40B4-BE49-F238E27FC236}">
                    <a16:creationId xmlns:a16="http://schemas.microsoft.com/office/drawing/2014/main" id="{296CC9B7-5C76-0C83-8503-443E27451F58}"/>
                  </a:ext>
                </a:extLst>
              </p:cNvPr>
              <p:cNvPicPr>
                <a:picLocks noChangeAspect="1"/>
              </p:cNvPicPr>
              <p:nvPr/>
            </p:nvPicPr>
            <p:blipFill rotWithShape="1">
              <a:blip r:embed="rId4">
                <a:extLst>
                  <a:ext uri="{28A0092B-C50C-407E-A947-70E740481C1C}">
                    <a14:useLocalDpi xmlns:a14="http://schemas.microsoft.com/office/drawing/2010/main" val="0"/>
                  </a:ext>
                </a:extLst>
              </a:blip>
              <a:srcRect l="3458" t="5098" r="7364" b="2723"/>
              <a:stretch/>
            </p:blipFill>
            <p:spPr>
              <a:xfrm>
                <a:off x="9866571" y="1997373"/>
                <a:ext cx="900565"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5" name="テキスト ボックス 4">
                <a:extLst>
                  <a:ext uri="{FF2B5EF4-FFF2-40B4-BE49-F238E27FC236}">
                    <a16:creationId xmlns:a16="http://schemas.microsoft.com/office/drawing/2014/main" id="{A888104C-12C2-0F65-287A-97B2727878AD}"/>
                  </a:ext>
                </a:extLst>
              </p:cNvPr>
              <p:cNvSpPr txBox="1"/>
              <p:nvPr/>
            </p:nvSpPr>
            <p:spPr>
              <a:xfrm>
                <a:off x="10340200" y="1807165"/>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A</a:t>
                </a: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8" name="テキスト ボックス 17">
              <a:extLst>
                <a:ext uri="{FF2B5EF4-FFF2-40B4-BE49-F238E27FC236}">
                  <a16:creationId xmlns:a16="http://schemas.microsoft.com/office/drawing/2014/main" id="{CEA9B22C-A49E-585B-CBF1-50031574CBB0}"/>
                </a:ext>
              </a:extLst>
            </p:cNvPr>
            <p:cNvSpPr txBox="1"/>
            <p:nvPr/>
          </p:nvSpPr>
          <p:spPr>
            <a:xfrm>
              <a:off x="9738653" y="1429897"/>
              <a:ext cx="1156400" cy="369332"/>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生徒</a:t>
              </a:r>
            </a:p>
          </p:txBody>
        </p:sp>
      </p:grpSp>
      <p:sp>
        <p:nvSpPr>
          <p:cNvPr id="11" name="吹き出し: 角を丸めた四角形 10">
            <a:extLst>
              <a:ext uri="{FF2B5EF4-FFF2-40B4-BE49-F238E27FC236}">
                <a16:creationId xmlns:a16="http://schemas.microsoft.com/office/drawing/2014/main" id="{E57DCF4C-F408-46C9-3B08-F3AF51F9341E}"/>
              </a:ext>
            </a:extLst>
          </p:cNvPr>
          <p:cNvSpPr/>
          <p:nvPr/>
        </p:nvSpPr>
        <p:spPr>
          <a:xfrm>
            <a:off x="2855960" y="2646306"/>
            <a:ext cx="2880000" cy="1002788"/>
          </a:xfrm>
          <a:prstGeom prst="wedgeRoundRectCallout">
            <a:avLst>
              <a:gd name="adj1" fmla="val -65477"/>
              <a:gd name="adj2" fmla="val -8533"/>
              <a:gd name="adj3" fmla="val 16667"/>
            </a:avLst>
          </a:prstGeom>
        </p:spPr>
        <p:style>
          <a:lnRef idx="1">
            <a:schemeClr val="accent6"/>
          </a:lnRef>
          <a:fillRef idx="2">
            <a:schemeClr val="accent6"/>
          </a:fillRef>
          <a:effectRef idx="1">
            <a:schemeClr val="accent6"/>
          </a:effectRef>
          <a:fontRef idx="minor">
            <a:schemeClr val="dk1"/>
          </a:fontRef>
        </p:style>
        <p:txBody>
          <a:bodyPr lIns="216000" tIns="144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自分や周りの人が病気になってしま</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うこと</a:t>
            </a:r>
            <a:endPar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2" name="グループ化 41">
            <a:extLst>
              <a:ext uri="{FF2B5EF4-FFF2-40B4-BE49-F238E27FC236}">
                <a16:creationId xmlns:a16="http://schemas.microsoft.com/office/drawing/2014/main" id="{D567F7BC-DED9-B7D0-88E2-0DF01D8AB82A}"/>
              </a:ext>
            </a:extLst>
          </p:cNvPr>
          <p:cNvGrpSpPr/>
          <p:nvPr/>
        </p:nvGrpSpPr>
        <p:grpSpPr>
          <a:xfrm>
            <a:off x="708825" y="2536658"/>
            <a:ext cx="1659603" cy="1079092"/>
            <a:chOff x="708825" y="2536658"/>
            <a:chExt cx="1659603" cy="1079092"/>
          </a:xfrm>
        </p:grpSpPr>
        <p:pic>
          <p:nvPicPr>
            <p:cNvPr id="14" name="図 13" descr="白いバックグラウンドの前に座っている人形&#10;&#10;低い精度で自動的に生成された説明">
              <a:extLst>
                <a:ext uri="{FF2B5EF4-FFF2-40B4-BE49-F238E27FC236}">
                  <a16:creationId xmlns:a16="http://schemas.microsoft.com/office/drawing/2014/main" id="{00E6408B-7B9D-5139-D9AF-CC9B162D86C3}"/>
                </a:ext>
              </a:extLst>
            </p:cNvPr>
            <p:cNvPicPr>
              <a:picLocks noChangeAspect="1"/>
            </p:cNvPicPr>
            <p:nvPr/>
          </p:nvPicPr>
          <p:blipFill rotWithShape="1">
            <a:blip r:embed="rId5">
              <a:extLst>
                <a:ext uri="{28A0092B-C50C-407E-A947-70E740481C1C}">
                  <a14:useLocalDpi xmlns:a14="http://schemas.microsoft.com/office/drawing/2010/main" val="0"/>
                </a:ext>
              </a:extLst>
            </a:blip>
            <a:srcRect l="20735" r="6451" b="6779"/>
            <a:stretch/>
          </p:blipFill>
          <p:spPr>
            <a:xfrm>
              <a:off x="1467864" y="2679646"/>
              <a:ext cx="900564"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19" name="テキスト ボックス 18">
              <a:extLst>
                <a:ext uri="{FF2B5EF4-FFF2-40B4-BE49-F238E27FC236}">
                  <a16:creationId xmlns:a16="http://schemas.microsoft.com/office/drawing/2014/main" id="{435D3220-3C5C-FC41-6381-A1EA2FAD8836}"/>
                </a:ext>
              </a:extLst>
            </p:cNvPr>
            <p:cNvSpPr txBox="1"/>
            <p:nvPr/>
          </p:nvSpPr>
          <p:spPr>
            <a:xfrm>
              <a:off x="708825" y="2536658"/>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3" name="吹き出し: 角を丸めた四角形 12">
            <a:extLst>
              <a:ext uri="{FF2B5EF4-FFF2-40B4-BE49-F238E27FC236}">
                <a16:creationId xmlns:a16="http://schemas.microsoft.com/office/drawing/2014/main" id="{04473E5C-8118-0178-FD32-7675D71F40DE}"/>
              </a:ext>
            </a:extLst>
          </p:cNvPr>
          <p:cNvSpPr/>
          <p:nvPr/>
        </p:nvSpPr>
        <p:spPr>
          <a:xfrm>
            <a:off x="2861669" y="4350088"/>
            <a:ext cx="2880000" cy="1002788"/>
          </a:xfrm>
          <a:prstGeom prst="wedgeRoundRectCallout">
            <a:avLst>
              <a:gd name="adj1" fmla="val -63244"/>
              <a:gd name="adj2" fmla="val 2032"/>
              <a:gd name="adj3" fmla="val 16667"/>
            </a:avLst>
          </a:prstGeom>
        </p:spPr>
        <p:style>
          <a:lnRef idx="1">
            <a:schemeClr val="accent6"/>
          </a:lnRef>
          <a:fillRef idx="2">
            <a:schemeClr val="accent6"/>
          </a:fillRef>
          <a:effectRef idx="1">
            <a:schemeClr val="accent6"/>
          </a:effectRef>
          <a:fontRef idx="minor">
            <a:schemeClr val="dk1"/>
          </a:fontRef>
        </p:style>
        <p:txBody>
          <a:bodyPr lIns="216000" tIns="144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老後にお金が</a:t>
            </a:r>
            <a:br>
              <a:rPr kumimoji="0"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なくなってしまうこと</a:t>
            </a:r>
            <a:endPar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4" name="グループ化 43">
            <a:extLst>
              <a:ext uri="{FF2B5EF4-FFF2-40B4-BE49-F238E27FC236}">
                <a16:creationId xmlns:a16="http://schemas.microsoft.com/office/drawing/2014/main" id="{4ECBDCA3-AA26-F3C5-5689-07CB0374EC4B}"/>
              </a:ext>
            </a:extLst>
          </p:cNvPr>
          <p:cNvGrpSpPr/>
          <p:nvPr/>
        </p:nvGrpSpPr>
        <p:grpSpPr>
          <a:xfrm>
            <a:off x="695400" y="4198762"/>
            <a:ext cx="1659604" cy="1120771"/>
            <a:chOff x="695400" y="4198762"/>
            <a:chExt cx="1659604" cy="1120771"/>
          </a:xfrm>
        </p:grpSpPr>
        <p:pic>
          <p:nvPicPr>
            <p:cNvPr id="4" name="図 3" descr="人形, おもちゃ, 持つ, リモコン が含まれている画像&#10;&#10;自動的に生成された説明">
              <a:extLst>
                <a:ext uri="{FF2B5EF4-FFF2-40B4-BE49-F238E27FC236}">
                  <a16:creationId xmlns:a16="http://schemas.microsoft.com/office/drawing/2014/main" id="{B311F014-152E-DED9-741B-BBED442A45BA}"/>
                </a:ext>
              </a:extLst>
            </p:cNvPr>
            <p:cNvPicPr>
              <a:picLocks noChangeAspect="1"/>
            </p:cNvPicPr>
            <p:nvPr/>
          </p:nvPicPr>
          <p:blipFill rotWithShape="1">
            <a:blip r:embed="rId6">
              <a:extLst>
                <a:ext uri="{28A0092B-C50C-407E-A947-70E740481C1C}">
                  <a14:useLocalDpi xmlns:a14="http://schemas.microsoft.com/office/drawing/2010/main" val="0"/>
                </a:ext>
              </a:extLst>
            </a:blip>
            <a:srcRect l="9602" r="12204"/>
            <a:stretch/>
          </p:blipFill>
          <p:spPr>
            <a:xfrm flipH="1">
              <a:off x="1454438" y="4383428"/>
              <a:ext cx="900566" cy="936105"/>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20" name="テキスト ボックス 19">
              <a:extLst>
                <a:ext uri="{FF2B5EF4-FFF2-40B4-BE49-F238E27FC236}">
                  <a16:creationId xmlns:a16="http://schemas.microsoft.com/office/drawing/2014/main" id="{5A0A8CCE-E932-02A0-10D6-62254E078794}"/>
                </a:ext>
              </a:extLst>
            </p:cNvPr>
            <p:cNvSpPr txBox="1"/>
            <p:nvPr/>
          </p:nvSpPr>
          <p:spPr>
            <a:xfrm>
              <a:off x="695400" y="4198762"/>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Ｄさん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1" name="グループ化 40">
            <a:extLst>
              <a:ext uri="{FF2B5EF4-FFF2-40B4-BE49-F238E27FC236}">
                <a16:creationId xmlns:a16="http://schemas.microsoft.com/office/drawing/2014/main" id="{8CBB5224-CB12-CE81-0A65-AD428AF11FEE}"/>
              </a:ext>
            </a:extLst>
          </p:cNvPr>
          <p:cNvGrpSpPr/>
          <p:nvPr/>
        </p:nvGrpSpPr>
        <p:grpSpPr>
          <a:xfrm>
            <a:off x="9866571" y="4922715"/>
            <a:ext cx="1630029" cy="1120770"/>
            <a:chOff x="9866571" y="4922715"/>
            <a:chExt cx="1630029" cy="1120770"/>
          </a:xfrm>
        </p:grpSpPr>
        <p:pic>
          <p:nvPicPr>
            <p:cNvPr id="16" name="図 15" descr="白いバックグラウンドの前に座っている人形&#10;&#10;低い精度で自動的に生成された説明">
              <a:extLst>
                <a:ext uri="{FF2B5EF4-FFF2-40B4-BE49-F238E27FC236}">
                  <a16:creationId xmlns:a16="http://schemas.microsoft.com/office/drawing/2014/main" id="{E652293E-D26E-CD13-D85E-D9AC30FBBC65}"/>
                </a:ext>
              </a:extLst>
            </p:cNvPr>
            <p:cNvPicPr>
              <a:picLocks noChangeAspect="1"/>
            </p:cNvPicPr>
            <p:nvPr/>
          </p:nvPicPr>
          <p:blipFill rotWithShape="1">
            <a:blip r:embed="rId7">
              <a:extLst>
                <a:ext uri="{28A0092B-C50C-407E-A947-70E740481C1C}">
                  <a14:useLocalDpi xmlns:a14="http://schemas.microsoft.com/office/drawing/2010/main" val="0"/>
                </a:ext>
              </a:extLst>
            </a:blip>
            <a:srcRect l="1018" t="-140" r="10348" b="5312"/>
            <a:stretch/>
          </p:blipFill>
          <p:spPr>
            <a:xfrm>
              <a:off x="9866571" y="5107381"/>
              <a:ext cx="900564" cy="936104"/>
            </a:xfrm>
            <a:prstGeom prst="ellipse">
              <a:avLst/>
            </a:prstGeom>
            <a:ln w="28575" cap="rnd">
              <a:solidFill>
                <a:srgbClr val="ABC9CD"/>
              </a:solidFill>
            </a:ln>
            <a:effectLst/>
            <a:scene3d>
              <a:camera prst="orthographicFront"/>
              <a:lightRig rig="contrasting" dir="t">
                <a:rot lat="0" lon="0" rev="3000000"/>
              </a:lightRig>
            </a:scene3d>
            <a:sp3d contourW="7620">
              <a:bevelT w="95250" h="31750"/>
              <a:contourClr>
                <a:srgbClr val="333333"/>
              </a:contourClr>
            </a:sp3d>
          </p:spPr>
        </p:pic>
        <p:sp>
          <p:nvSpPr>
            <p:cNvPr id="17" name="テキスト ボックス 16">
              <a:extLst>
                <a:ext uri="{FF2B5EF4-FFF2-40B4-BE49-F238E27FC236}">
                  <a16:creationId xmlns:a16="http://schemas.microsoft.com/office/drawing/2014/main" id="{DEF723F1-D250-9A5A-76FC-A0F327938615}"/>
                </a:ext>
              </a:extLst>
            </p:cNvPr>
            <p:cNvSpPr txBox="1"/>
            <p:nvPr/>
          </p:nvSpPr>
          <p:spPr>
            <a:xfrm>
              <a:off x="10340200" y="4922715"/>
              <a:ext cx="115640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Ｅさん</a:t>
              </a:r>
              <a:endParaRPr kumimoji="0" lang="ja-JP" altLang="en-US" sz="1800" b="0" i="0" u="none" strike="noStrike" kern="1200" cap="none" spc="0" normalizeH="0" baseline="0" noProof="0" dirty="0">
                <a:ln>
                  <a:noFill/>
                </a:ln>
                <a:solidFill>
                  <a:srgbClr val="A23C33">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21" name="吹き出し: 角を丸めた四角形 20">
            <a:extLst>
              <a:ext uri="{FF2B5EF4-FFF2-40B4-BE49-F238E27FC236}">
                <a16:creationId xmlns:a16="http://schemas.microsoft.com/office/drawing/2014/main" id="{318B7318-8A77-F4AE-9C92-F6D657087588}"/>
              </a:ext>
            </a:extLst>
          </p:cNvPr>
          <p:cNvSpPr/>
          <p:nvPr/>
        </p:nvSpPr>
        <p:spPr>
          <a:xfrm>
            <a:off x="6497994" y="5244299"/>
            <a:ext cx="2880000" cy="662269"/>
          </a:xfrm>
          <a:prstGeom prst="wedgeRoundRectCallout">
            <a:avLst>
              <a:gd name="adj1" fmla="val 63563"/>
              <a:gd name="adj2" fmla="val 2093"/>
              <a:gd name="adj3" fmla="val 16667"/>
            </a:avLst>
          </a:prstGeom>
        </p:spPr>
        <p:style>
          <a:lnRef idx="1">
            <a:schemeClr val="accent6"/>
          </a:lnRef>
          <a:fillRef idx="2">
            <a:schemeClr val="accent6"/>
          </a:fillRef>
          <a:effectRef idx="1">
            <a:schemeClr val="accent6"/>
          </a:effectRef>
          <a:fontRef idx="minor">
            <a:schemeClr val="dk1"/>
          </a:fontRef>
        </p:style>
        <p:txBody>
          <a:bodyPr lIns="216000" tIns="144000" bIns="14400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介護が必要になること</a:t>
            </a:r>
            <a:endPar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9" name="グループ化 48">
            <a:extLst>
              <a:ext uri="{FF2B5EF4-FFF2-40B4-BE49-F238E27FC236}">
                <a16:creationId xmlns:a16="http://schemas.microsoft.com/office/drawing/2014/main" id="{3D495C41-0A77-E476-C2AD-B603FBC5154A}"/>
              </a:ext>
            </a:extLst>
          </p:cNvPr>
          <p:cNvGrpSpPr/>
          <p:nvPr/>
        </p:nvGrpSpPr>
        <p:grpSpPr>
          <a:xfrm>
            <a:off x="1273600" y="796534"/>
            <a:ext cx="7813181" cy="1030364"/>
            <a:chOff x="1931624" y="716571"/>
            <a:chExt cx="7813181" cy="1030364"/>
          </a:xfrm>
        </p:grpSpPr>
        <p:grpSp>
          <p:nvGrpSpPr>
            <p:cNvPr id="48" name="グループ化 47">
              <a:extLst>
                <a:ext uri="{FF2B5EF4-FFF2-40B4-BE49-F238E27FC236}">
                  <a16:creationId xmlns:a16="http://schemas.microsoft.com/office/drawing/2014/main" id="{DAF3EF1B-20DF-13A6-F9D3-19A835F3A0C6}"/>
                </a:ext>
              </a:extLst>
            </p:cNvPr>
            <p:cNvGrpSpPr/>
            <p:nvPr/>
          </p:nvGrpSpPr>
          <p:grpSpPr>
            <a:xfrm>
              <a:off x="1931624" y="716571"/>
              <a:ext cx="7813181" cy="1030364"/>
              <a:chOff x="1246569" y="755072"/>
              <a:chExt cx="7813181" cy="1030364"/>
            </a:xfrm>
          </p:grpSpPr>
          <p:grpSp>
            <p:nvGrpSpPr>
              <p:cNvPr id="47" name="グループ化 46">
                <a:extLst>
                  <a:ext uri="{FF2B5EF4-FFF2-40B4-BE49-F238E27FC236}">
                    <a16:creationId xmlns:a16="http://schemas.microsoft.com/office/drawing/2014/main" id="{78ADFB10-29AE-BA69-17A2-85C8B5668398}"/>
                  </a:ext>
                </a:extLst>
              </p:cNvPr>
              <p:cNvGrpSpPr/>
              <p:nvPr/>
            </p:nvGrpSpPr>
            <p:grpSpPr>
              <a:xfrm>
                <a:off x="1246569" y="755072"/>
                <a:ext cx="7813181" cy="1030364"/>
                <a:chOff x="1246569" y="755072"/>
                <a:chExt cx="7813181" cy="1030364"/>
              </a:xfrm>
            </p:grpSpPr>
            <p:pic>
              <p:nvPicPr>
                <p:cNvPr id="25" name="図 24" descr="男性の顔の絵&#10;&#10;中程度の精度で自動的に生成された説明">
                  <a:extLst>
                    <a:ext uri="{FF2B5EF4-FFF2-40B4-BE49-F238E27FC236}">
                      <a16:creationId xmlns:a16="http://schemas.microsoft.com/office/drawing/2014/main" id="{F62837F9-7FF5-94F6-2D3C-F51D0F247E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6569" y="759154"/>
                  <a:ext cx="1440160" cy="1026282"/>
                </a:xfrm>
                <a:prstGeom prst="rect">
                  <a:avLst/>
                </a:prstGeom>
                <a:solidFill>
                  <a:srgbClr val="FFFFFF">
                    <a:shade val="85000"/>
                  </a:srgbClr>
                </a:solidFill>
                <a:ln w="28575" cap="sq">
                  <a:solidFill>
                    <a:srgbClr val="ABC9CD"/>
                  </a:solidFill>
                  <a:miter lim="800000"/>
                </a:ln>
                <a:effectLst/>
                <a:scene3d>
                  <a:camera prst="orthographicFront"/>
                  <a:lightRig rig="twoPt" dir="t">
                    <a:rot lat="0" lon="0" rev="7200000"/>
                  </a:lightRig>
                </a:scene3d>
                <a:sp3d>
                  <a:bevelT w="25400" h="19050"/>
                  <a:contourClr>
                    <a:srgbClr val="FFFFFF"/>
                  </a:contourClr>
                </a:sp3d>
              </p:spPr>
            </p:pic>
            <p:sp>
              <p:nvSpPr>
                <p:cNvPr id="26" name="正方形/長方形 25">
                  <a:extLst>
                    <a:ext uri="{FF2B5EF4-FFF2-40B4-BE49-F238E27FC236}">
                      <a16:creationId xmlns:a16="http://schemas.microsoft.com/office/drawing/2014/main" id="{5798B726-7EB5-D1C5-CDC9-D17B0DB5C7E9}"/>
                    </a:ext>
                  </a:extLst>
                </p:cNvPr>
                <p:cNvSpPr/>
                <p:nvPr/>
              </p:nvSpPr>
              <p:spPr>
                <a:xfrm>
                  <a:off x="2667136" y="759154"/>
                  <a:ext cx="6392614" cy="1008112"/>
                </a:xfrm>
                <a:prstGeom prst="rect">
                  <a:avLst/>
                </a:prstGeom>
                <a:solidFill>
                  <a:srgbClr val="255C42"/>
                </a:solidFill>
                <a:ln>
                  <a:solidFill>
                    <a:srgbClr val="255C42"/>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 name="正方形/長方形 26">
                  <a:extLst>
                    <a:ext uri="{FF2B5EF4-FFF2-40B4-BE49-F238E27FC236}">
                      <a16:creationId xmlns:a16="http://schemas.microsoft.com/office/drawing/2014/main" id="{28B1DA26-A871-5775-2591-BB34F9FE6D6B}"/>
                    </a:ext>
                  </a:extLst>
                </p:cNvPr>
                <p:cNvSpPr/>
                <p:nvPr/>
              </p:nvSpPr>
              <p:spPr>
                <a:xfrm>
                  <a:off x="1246569" y="755072"/>
                  <a:ext cx="7813181" cy="1030364"/>
                </a:xfrm>
                <a:prstGeom prst="rect">
                  <a:avLst/>
                </a:prstGeom>
                <a:noFill/>
                <a:ln w="38100">
                  <a:solidFill>
                    <a:srgbClr val="D7F5F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Garamond" panose="02020404030301010803"/>
                    <a:ea typeface="ＭＳ Ｐ明朝" panose="02020600040205080304" pitchFamily="18" charset="-128"/>
                    <a:cs typeface="+mn-cs"/>
                  </a:endParaRPr>
                </a:p>
              </p:txBody>
            </p:sp>
          </p:grpSp>
          <p:sp>
            <p:nvSpPr>
              <p:cNvPr id="46" name="テキスト ボックス 45">
                <a:extLst>
                  <a:ext uri="{FF2B5EF4-FFF2-40B4-BE49-F238E27FC236}">
                    <a16:creationId xmlns:a16="http://schemas.microsoft.com/office/drawing/2014/main" id="{1C56AFDF-41BB-4053-6D6B-79363CD412AC}"/>
                  </a:ext>
                </a:extLst>
              </p:cNvPr>
              <p:cNvSpPr txBox="1"/>
              <p:nvPr/>
            </p:nvSpPr>
            <p:spPr>
              <a:xfrm>
                <a:off x="2562317" y="854756"/>
                <a:ext cx="6392613"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これから起こるかもしれない困難なできごとには、</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どのようなものがあるでしょうか</a:t>
                </a:r>
              </a:p>
            </p:txBody>
          </p:sp>
        </p:grpSp>
        <p:sp>
          <p:nvSpPr>
            <p:cNvPr id="23" name="テキスト ボックス 22">
              <a:extLst>
                <a:ext uri="{FF2B5EF4-FFF2-40B4-BE49-F238E27FC236}">
                  <a16:creationId xmlns:a16="http://schemas.microsoft.com/office/drawing/2014/main" id="{1023C907-7FC6-5E58-B7A0-BFB874226E59}"/>
                </a:ext>
              </a:extLst>
            </p:cNvPr>
            <p:cNvSpPr txBox="1"/>
            <p:nvPr/>
          </p:nvSpPr>
          <p:spPr>
            <a:xfrm>
              <a:off x="1938657" y="858871"/>
              <a:ext cx="461665" cy="786380"/>
            </a:xfrm>
            <a:prstGeom prst="rect">
              <a:avLst/>
            </a:prstGeom>
            <a:noFill/>
          </p:spPr>
          <p:txBody>
            <a:bodyPr vert="eaVert"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先生</a:t>
              </a:r>
            </a:p>
          </p:txBody>
        </p:sp>
      </p:grpSp>
      <p:sp>
        <p:nvSpPr>
          <p:cNvPr id="2" name="スライド番号プレースホルダー 1">
            <a:extLst>
              <a:ext uri="{FF2B5EF4-FFF2-40B4-BE49-F238E27FC236}">
                <a16:creationId xmlns:a16="http://schemas.microsoft.com/office/drawing/2014/main" id="{A4CA0D51-7DC3-ACCF-F5EF-962F00EBE680}"/>
              </a:ext>
            </a:extLst>
          </p:cNvPr>
          <p:cNvSpPr>
            <a:spLocks noGrp="1"/>
          </p:cNvSpPr>
          <p:nvPr>
            <p:ph type="sldNum" sz="quarter" idx="4"/>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402797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F34052-851B-14A9-A93F-251F86745A8F}"/>
              </a:ext>
            </a:extLst>
          </p:cNvPr>
          <p:cNvSpPr>
            <a:spLocks noGrp="1"/>
          </p:cNvSpPr>
          <p:nvPr>
            <p:ph type="sldNum" sz="quarter" idx="4"/>
          </p:nvPr>
        </p:nvSpPr>
        <p:spPr>
          <a:xfrm>
            <a:off x="11384495" y="6605526"/>
            <a:ext cx="754445" cy="306000"/>
          </a:xfrm>
        </p:spPr>
        <p:txBody>
          <a:bodyPr/>
          <a:lstStyle/>
          <a:p>
            <a:fld id="{48F63A3B-78C7-47BE-AE5E-E10140E04643}" type="slidenum">
              <a:rPr lang="en-US" smtClean="0"/>
              <a:pPr/>
              <a:t>3</a:t>
            </a:fld>
            <a:endParaRPr lang="en-US" dirty="0"/>
          </a:p>
        </p:txBody>
      </p:sp>
      <p:grpSp>
        <p:nvGrpSpPr>
          <p:cNvPr id="33" name="グループ化 32">
            <a:extLst>
              <a:ext uri="{FF2B5EF4-FFF2-40B4-BE49-F238E27FC236}">
                <a16:creationId xmlns:a16="http://schemas.microsoft.com/office/drawing/2014/main" id="{72FD9145-4E62-9F64-4392-369534EBA503}"/>
              </a:ext>
            </a:extLst>
          </p:cNvPr>
          <p:cNvGrpSpPr/>
          <p:nvPr/>
        </p:nvGrpSpPr>
        <p:grpSpPr>
          <a:xfrm>
            <a:off x="6984010" y="257061"/>
            <a:ext cx="5104796" cy="338554"/>
            <a:chOff x="7183892" y="498375"/>
            <a:chExt cx="5104796" cy="338554"/>
          </a:xfrm>
        </p:grpSpPr>
        <p:sp>
          <p:nvSpPr>
            <p:cNvPr id="24" name="テキスト ボックス 23">
              <a:extLst>
                <a:ext uri="{FF2B5EF4-FFF2-40B4-BE49-F238E27FC236}">
                  <a16:creationId xmlns:a16="http://schemas.microsoft.com/office/drawing/2014/main" id="{F64B5CDE-C9A9-45B4-260F-92EF829285CE}"/>
                </a:ext>
              </a:extLst>
            </p:cNvPr>
            <p:cNvSpPr txBox="1"/>
            <p:nvPr/>
          </p:nvSpPr>
          <p:spPr>
            <a:xfrm>
              <a:off x="7183892" y="498375"/>
              <a:ext cx="5104796" cy="338554"/>
            </a:xfrm>
            <a:prstGeom prst="rect">
              <a:avLst/>
            </a:prstGeom>
            <a:noFill/>
          </p:spPr>
          <p:txBody>
            <a:bodyPr wrap="square">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　　　</a:t>
              </a:r>
              <a:r>
                <a:rPr kumimoji="1" lang="ja-JP" altLang="en-US" sz="1400" b="1" dirty="0">
                  <a:latin typeface="UD デジタル 教科書体 NK-R" panose="02020400000000000000" pitchFamily="18" charset="-128"/>
                  <a:ea typeface="UD デジタル 教科書体 NK-R" panose="02020400000000000000" pitchFamily="18" charset="-128"/>
                </a:rPr>
                <a:t>年　　　　組　　　　番　　氏名　</a:t>
              </a:r>
              <a:r>
                <a:rPr kumimoji="1" lang="ja-JP" altLang="en-US" sz="1600" b="1" dirty="0">
                  <a:latin typeface="UD デジタル 教科書体 NK-R" panose="02020400000000000000" pitchFamily="18" charset="-128"/>
                  <a:ea typeface="UD デジタル 教科書体 NK-R" panose="02020400000000000000" pitchFamily="18" charset="-128"/>
                </a:rPr>
                <a:t>　　　　　　　　　　　　　　　　　　　　　　　　）</a:t>
              </a:r>
              <a:endParaRPr kumimoji="1" lang="en-US" altLang="ja-JP" sz="1200" b="1" dirty="0">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CB7A7B95-F82A-3104-28EF-D89FD7A17487}"/>
                </a:ext>
              </a:extLst>
            </p:cNvPr>
            <p:cNvCxnSpPr>
              <a:cxnSpLocks/>
            </p:cNvCxnSpPr>
            <p:nvPr/>
          </p:nvCxnSpPr>
          <p:spPr>
            <a:xfrm>
              <a:off x="7335098" y="836929"/>
              <a:ext cx="480238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0" name="テキスト ボックス 29">
            <a:extLst>
              <a:ext uri="{FF2B5EF4-FFF2-40B4-BE49-F238E27FC236}">
                <a16:creationId xmlns:a16="http://schemas.microsoft.com/office/drawing/2014/main" id="{D06F455F-679B-41A1-1585-E544868D1EBE}"/>
              </a:ext>
            </a:extLst>
          </p:cNvPr>
          <p:cNvSpPr txBox="1"/>
          <p:nvPr/>
        </p:nvSpPr>
        <p:spPr>
          <a:xfrm>
            <a:off x="283458" y="94314"/>
            <a:ext cx="6525988" cy="707886"/>
          </a:xfrm>
          <a:prstGeom prst="rect">
            <a:avLst/>
          </a:prstGeom>
          <a:noFill/>
        </p:spPr>
        <p:txBody>
          <a:bodyPr wrap="square">
            <a:spAutoFit/>
          </a:bodyPr>
          <a:lstStyle/>
          <a:p>
            <a:pPr marL="792000" indent="-792000"/>
            <a:r>
              <a:rPr lang="ja-JP" altLang="en-US"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ワーク　困難なできごとが起こったときに使えそうな</a:t>
            </a:r>
            <a:r>
              <a:rPr lang="ja-JP" alt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制度</a:t>
            </a:r>
            <a:r>
              <a:rPr lang="ja-JP" altLang="en-US"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a:t>
            </a:r>
            <a:br>
              <a:rPr lang="en-US" altLang="ja-JP"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ja-JP" altLang="en-US" sz="2000" b="1"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政府のウェブページを活用して、調べてみましょう。</a:t>
            </a:r>
            <a:endParaRPr lang="ja-JP" altLang="en-US" sz="2000" dirty="0"/>
          </a:p>
        </p:txBody>
      </p:sp>
      <p:grpSp>
        <p:nvGrpSpPr>
          <p:cNvPr id="77" name="グループ化 76">
            <a:extLst>
              <a:ext uri="{FF2B5EF4-FFF2-40B4-BE49-F238E27FC236}">
                <a16:creationId xmlns:a16="http://schemas.microsoft.com/office/drawing/2014/main" id="{B3FC2125-8FAD-7B3F-333F-8E31A7F1F36B}"/>
              </a:ext>
            </a:extLst>
          </p:cNvPr>
          <p:cNvGrpSpPr/>
          <p:nvPr/>
        </p:nvGrpSpPr>
        <p:grpSpPr>
          <a:xfrm>
            <a:off x="380663" y="1028320"/>
            <a:ext cx="4521542" cy="2396045"/>
            <a:chOff x="7486473" y="938716"/>
            <a:chExt cx="4521542" cy="2396045"/>
          </a:xfrm>
        </p:grpSpPr>
        <p:sp>
          <p:nvSpPr>
            <p:cNvPr id="61" name="四角形: 角を丸くする 60">
              <a:extLst>
                <a:ext uri="{FF2B5EF4-FFF2-40B4-BE49-F238E27FC236}">
                  <a16:creationId xmlns:a16="http://schemas.microsoft.com/office/drawing/2014/main" id="{E2C8BEA8-7524-34C6-37D9-9352ABD15DC5}"/>
                </a:ext>
              </a:extLst>
            </p:cNvPr>
            <p:cNvSpPr>
              <a:spLocks noChangeAspect="1"/>
            </p:cNvSpPr>
            <p:nvPr/>
          </p:nvSpPr>
          <p:spPr>
            <a:xfrm>
              <a:off x="7486474" y="938716"/>
              <a:ext cx="4521541" cy="2396045"/>
            </a:xfrm>
            <a:prstGeom prst="roundRect">
              <a:avLst>
                <a:gd name="adj" fmla="val 71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nvGrpSpPr>
            <p:cNvPr id="39" name="グループ化 38">
              <a:extLst>
                <a:ext uri="{FF2B5EF4-FFF2-40B4-BE49-F238E27FC236}">
                  <a16:creationId xmlns:a16="http://schemas.microsoft.com/office/drawing/2014/main" id="{86949824-4B19-BCB1-CD9D-B2E19ABBD81E}"/>
                </a:ext>
              </a:extLst>
            </p:cNvPr>
            <p:cNvGrpSpPr/>
            <p:nvPr/>
          </p:nvGrpSpPr>
          <p:grpSpPr>
            <a:xfrm>
              <a:off x="7824192" y="2482093"/>
              <a:ext cx="2694254" cy="369605"/>
              <a:chOff x="5897722" y="6241543"/>
              <a:chExt cx="2694254" cy="369605"/>
            </a:xfrm>
          </p:grpSpPr>
          <p:pic>
            <p:nvPicPr>
              <p:cNvPr id="37" name="図 36">
                <a:extLst>
                  <a:ext uri="{FF2B5EF4-FFF2-40B4-BE49-F238E27FC236}">
                    <a16:creationId xmlns:a16="http://schemas.microsoft.com/office/drawing/2014/main" id="{D90AAD3A-30E0-38F0-92F0-503E7FB8E09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rcRect l="1428" t="37576" r="-1428" b="44565"/>
              <a:stretch/>
            </p:blipFill>
            <p:spPr>
              <a:xfrm>
                <a:off x="5897722" y="6241543"/>
                <a:ext cx="2694254" cy="369605"/>
              </a:xfrm>
              <a:prstGeom prst="rect">
                <a:avLst/>
              </a:prstGeom>
            </p:spPr>
          </p:pic>
          <p:sp>
            <p:nvSpPr>
              <p:cNvPr id="38" name="テキスト ボックス 37">
                <a:extLst>
                  <a:ext uri="{FF2B5EF4-FFF2-40B4-BE49-F238E27FC236}">
                    <a16:creationId xmlns:a16="http://schemas.microsoft.com/office/drawing/2014/main" id="{5CDC548C-0C1E-F3BF-10F9-4AD73BA00254}"/>
                  </a:ext>
                </a:extLst>
              </p:cNvPr>
              <p:cNvSpPr txBox="1"/>
              <p:nvPr/>
            </p:nvSpPr>
            <p:spPr>
              <a:xfrm>
                <a:off x="6061855" y="6326489"/>
                <a:ext cx="1907664"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あなたはひとりじゃない</a:t>
                </a:r>
              </a:p>
            </p:txBody>
          </p:sp>
        </p:grpSp>
        <p:grpSp>
          <p:nvGrpSpPr>
            <p:cNvPr id="73" name="グループ化 72">
              <a:extLst>
                <a:ext uri="{FF2B5EF4-FFF2-40B4-BE49-F238E27FC236}">
                  <a16:creationId xmlns:a16="http://schemas.microsoft.com/office/drawing/2014/main" id="{B94F7403-48ED-D00C-1C5E-C4CD3F279B37}"/>
                </a:ext>
              </a:extLst>
            </p:cNvPr>
            <p:cNvGrpSpPr/>
            <p:nvPr/>
          </p:nvGrpSpPr>
          <p:grpSpPr>
            <a:xfrm>
              <a:off x="7486473" y="1028055"/>
              <a:ext cx="4521542" cy="594297"/>
              <a:chOff x="206306" y="750247"/>
              <a:chExt cx="4521542" cy="594297"/>
            </a:xfrm>
          </p:grpSpPr>
          <p:sp>
            <p:nvSpPr>
              <p:cNvPr id="35" name="テキスト ボックス 34">
                <a:extLst>
                  <a:ext uri="{FF2B5EF4-FFF2-40B4-BE49-F238E27FC236}">
                    <a16:creationId xmlns:a16="http://schemas.microsoft.com/office/drawing/2014/main" id="{5925B0A2-E9F4-76A7-1481-AFCB4D4C997B}"/>
                  </a:ext>
                </a:extLst>
              </p:cNvPr>
              <p:cNvSpPr txBox="1"/>
              <p:nvPr/>
            </p:nvSpPr>
            <p:spPr>
              <a:xfrm>
                <a:off x="1059520" y="1036767"/>
                <a:ext cx="2815113" cy="307777"/>
              </a:xfrm>
              <a:prstGeom prst="rect">
                <a:avLst/>
              </a:prstGeom>
              <a:noFill/>
            </p:spPr>
            <p:txBody>
              <a:bodyPr wrap="square">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（内閣府 孤独・孤立対策推進室）</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30D26154-3F80-D127-5DCF-8BA3DBBA36FF}"/>
                  </a:ext>
                </a:extLst>
              </p:cNvPr>
              <p:cNvSpPr txBox="1"/>
              <p:nvPr/>
            </p:nvSpPr>
            <p:spPr>
              <a:xfrm>
                <a:off x="206306" y="750247"/>
                <a:ext cx="4521542" cy="400110"/>
              </a:xfrm>
              <a:prstGeom prst="rect">
                <a:avLst/>
              </a:prstGeom>
              <a:noFill/>
            </p:spPr>
            <p:txBody>
              <a:bodyPr wrap="square">
                <a:spAutoFit/>
              </a:bodyPr>
              <a:lstStyle/>
              <a:p>
                <a:pPr algn="ctr"/>
                <a:r>
                  <a:rPr kumimoji="1" lang="ja-JP" altLang="en-US" sz="2000" b="1" dirty="0">
                    <a:latin typeface="UD デジタル 教科書体 NK-R" panose="02020400000000000000" pitchFamily="18" charset="-128"/>
                    <a:ea typeface="UD デジタル 教科書体 NK-R" panose="02020400000000000000" pitchFamily="18" charset="-128"/>
                  </a:rPr>
                  <a:t>あなたはひとりじゃない </a:t>
                </a:r>
                <a:r>
                  <a:rPr kumimoji="1" lang="ja-JP" altLang="en-US" sz="1200" b="1" dirty="0">
                    <a:latin typeface="UD デジタル 教科書体 NK-R" panose="02020400000000000000" pitchFamily="18" charset="-128"/>
                    <a:ea typeface="UD デジタル 教科書体 NK-R" panose="02020400000000000000" pitchFamily="18" charset="-128"/>
                  </a:rPr>
                  <a:t>孤独・孤立対策ウェブサイト</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pSp>
        <p:sp>
          <p:nvSpPr>
            <p:cNvPr id="69" name="テキスト ボックス 68">
              <a:extLst>
                <a:ext uri="{FF2B5EF4-FFF2-40B4-BE49-F238E27FC236}">
                  <a16:creationId xmlns:a16="http://schemas.microsoft.com/office/drawing/2014/main" id="{C0974A65-C4CD-6F5D-C4B9-AE3665E1A5CA}"/>
                </a:ext>
              </a:extLst>
            </p:cNvPr>
            <p:cNvSpPr txBox="1"/>
            <p:nvPr/>
          </p:nvSpPr>
          <p:spPr>
            <a:xfrm>
              <a:off x="7661258" y="1681280"/>
              <a:ext cx="4171969" cy="830997"/>
            </a:xfrm>
            <a:prstGeom prst="rect">
              <a:avLst/>
            </a:prstGeom>
            <a:noFill/>
          </p:spPr>
          <p:txBody>
            <a:bodyPr wrap="square">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いくつかの質問に答えていくことにより、状況に合った支援制度や相談窓口をチャットボットで探すことができます。</a:t>
              </a:r>
            </a:p>
          </p:txBody>
        </p:sp>
      </p:grpSp>
      <p:sp>
        <p:nvSpPr>
          <p:cNvPr id="74" name="四角形: 角を丸くする 73">
            <a:extLst>
              <a:ext uri="{FF2B5EF4-FFF2-40B4-BE49-F238E27FC236}">
                <a16:creationId xmlns:a16="http://schemas.microsoft.com/office/drawing/2014/main" id="{EAB098F4-438D-34F5-D284-5B86140A9DEE}"/>
              </a:ext>
            </a:extLst>
          </p:cNvPr>
          <p:cNvSpPr>
            <a:spLocks noChangeAspect="1"/>
          </p:cNvSpPr>
          <p:nvPr/>
        </p:nvSpPr>
        <p:spPr>
          <a:xfrm>
            <a:off x="283458" y="880688"/>
            <a:ext cx="4419694" cy="20903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nvGrpSpPr>
          <p:cNvPr id="131" name="グループ化 130">
            <a:extLst>
              <a:ext uri="{FF2B5EF4-FFF2-40B4-BE49-F238E27FC236}">
                <a16:creationId xmlns:a16="http://schemas.microsoft.com/office/drawing/2014/main" id="{6CD8CD08-696F-D36F-B897-0D37F7A667B9}"/>
              </a:ext>
            </a:extLst>
          </p:cNvPr>
          <p:cNvGrpSpPr/>
          <p:nvPr/>
        </p:nvGrpSpPr>
        <p:grpSpPr>
          <a:xfrm>
            <a:off x="339803" y="3805974"/>
            <a:ext cx="5087008" cy="2689155"/>
            <a:chOff x="649386" y="3191629"/>
            <a:chExt cx="5087008" cy="2689155"/>
          </a:xfrm>
        </p:grpSpPr>
        <p:sp>
          <p:nvSpPr>
            <p:cNvPr id="123" name="大かっこ 122">
              <a:extLst>
                <a:ext uri="{FF2B5EF4-FFF2-40B4-BE49-F238E27FC236}">
                  <a16:creationId xmlns:a16="http://schemas.microsoft.com/office/drawing/2014/main" id="{CF805B7D-116C-A5A9-29EE-09559DC5CB43}"/>
                </a:ext>
              </a:extLst>
            </p:cNvPr>
            <p:cNvSpPr/>
            <p:nvPr/>
          </p:nvSpPr>
          <p:spPr>
            <a:xfrm>
              <a:off x="1037075" y="5293166"/>
              <a:ext cx="4354053" cy="587618"/>
            </a:xfrm>
            <a:prstGeom prst="bracketPair">
              <a:avLst>
                <a:gd name="adj" fmla="val 13094"/>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endParaRPr kumimoji="1" lang="ja-JP" altLang="en-US" dirty="0"/>
            </a:p>
          </p:txBody>
        </p:sp>
        <p:sp>
          <p:nvSpPr>
            <p:cNvPr id="120" name="正方形/長方形 119">
              <a:extLst>
                <a:ext uri="{FF2B5EF4-FFF2-40B4-BE49-F238E27FC236}">
                  <a16:creationId xmlns:a16="http://schemas.microsoft.com/office/drawing/2014/main" id="{FF626493-B432-9E95-2E74-97473B36B489}"/>
                </a:ext>
              </a:extLst>
            </p:cNvPr>
            <p:cNvSpPr/>
            <p:nvPr/>
          </p:nvSpPr>
          <p:spPr>
            <a:xfrm>
              <a:off x="649386" y="3191629"/>
              <a:ext cx="5087008" cy="249306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困難なできごとの例</a:t>
              </a: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t>
              </a: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失業して、収入を得られなくなった</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病気になって、高額な医療費がかかった</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C</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障がいを負って、収入を得られなくなった</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D</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長生きして、収入が減った</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E</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介護が必要になった</a:t>
              </a:r>
              <a:endPar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pPr marL="180000">
                <a:lnSpc>
                  <a:spcPct val="120000"/>
                </a:lnSpc>
                <a:defRPr/>
              </a:pPr>
              <a:r>
                <a:rPr kumimoji="1"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F</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ほかに思いつくことがあれば書いてみましょう　</a:t>
              </a:r>
            </a:p>
            <a:p>
              <a:pPr>
                <a:lnSpc>
                  <a:spcPct val="120000"/>
                </a:lnSpc>
                <a:defRPr/>
              </a:pPr>
              <a:endPar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sp>
        <p:nvSpPr>
          <p:cNvPr id="129" name="正方形/長方形 128">
            <a:extLst>
              <a:ext uri="{FF2B5EF4-FFF2-40B4-BE49-F238E27FC236}">
                <a16:creationId xmlns:a16="http://schemas.microsoft.com/office/drawing/2014/main" id="{DCD7A444-7E29-D00F-A856-61862EBE6064}"/>
              </a:ext>
            </a:extLst>
          </p:cNvPr>
          <p:cNvSpPr/>
          <p:nvPr/>
        </p:nvSpPr>
        <p:spPr>
          <a:xfrm>
            <a:off x="5491488" y="833380"/>
            <a:ext cx="6525988" cy="579583"/>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216000" indent="-216000">
              <a:lnSpc>
                <a:spcPct val="130000"/>
              </a:lnSpc>
              <a:buFont typeface="Wingdings" panose="05000000000000000000" pitchFamily="2" charset="2"/>
              <a:buChar char="l"/>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左の</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F</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の中から、自分にとって、より</a:t>
            </a:r>
            <a:r>
              <a:rPr kumimoji="1"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rPr>
              <a:t>困ると思うできごと</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を２つ選び、それぞれへの対応方法として使えそうな制度の制度名、内容、対象者、申請先を書いてみましょう。</a:t>
            </a:r>
          </a:p>
        </p:txBody>
      </p:sp>
      <p:sp>
        <p:nvSpPr>
          <p:cNvPr id="132" name="正方形/長方形 131">
            <a:extLst>
              <a:ext uri="{FF2B5EF4-FFF2-40B4-BE49-F238E27FC236}">
                <a16:creationId xmlns:a16="http://schemas.microsoft.com/office/drawing/2014/main" id="{946040A9-83F9-7276-807D-D041740EEB7B}"/>
              </a:ext>
            </a:extLst>
          </p:cNvPr>
          <p:cNvSpPr/>
          <p:nvPr/>
        </p:nvSpPr>
        <p:spPr>
          <a:xfrm>
            <a:off x="5630901" y="2131359"/>
            <a:ext cx="5852595" cy="95351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defRPr/>
            </a:pP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1" name="グループ化 10">
            <a:extLst>
              <a:ext uri="{FF2B5EF4-FFF2-40B4-BE49-F238E27FC236}">
                <a16:creationId xmlns:a16="http://schemas.microsoft.com/office/drawing/2014/main" id="{614CFED2-301B-4A13-CC76-03FF561C7D43}"/>
              </a:ext>
            </a:extLst>
          </p:cNvPr>
          <p:cNvGrpSpPr/>
          <p:nvPr/>
        </p:nvGrpSpPr>
        <p:grpSpPr>
          <a:xfrm>
            <a:off x="5481326" y="4134482"/>
            <a:ext cx="6491492" cy="2493061"/>
            <a:chOff x="5142718" y="1878942"/>
            <a:chExt cx="6491492" cy="2206235"/>
          </a:xfrm>
        </p:grpSpPr>
        <p:sp>
          <p:nvSpPr>
            <p:cNvPr id="12" name="正方形/長方形 11">
              <a:extLst>
                <a:ext uri="{FF2B5EF4-FFF2-40B4-BE49-F238E27FC236}">
                  <a16:creationId xmlns:a16="http://schemas.microsoft.com/office/drawing/2014/main" id="{11CFF0AF-F5D7-560D-245E-95F8B0FC593A}"/>
                </a:ext>
              </a:extLst>
            </p:cNvPr>
            <p:cNvSpPr/>
            <p:nvPr/>
          </p:nvSpPr>
          <p:spPr>
            <a:xfrm>
              <a:off x="5142718" y="1878942"/>
              <a:ext cx="6491492" cy="2206235"/>
            </a:xfrm>
            <a:prstGeom prst="rect">
              <a:avLst/>
            </a:prstGeom>
            <a:ln>
              <a:prstDash val="sysDot"/>
            </a:ln>
          </p:spPr>
          <p:style>
            <a:lnRef idx="2">
              <a:schemeClr val="dk1"/>
            </a:lnRef>
            <a:fillRef idx="1">
              <a:schemeClr val="lt1"/>
            </a:fillRef>
            <a:effectRef idx="0">
              <a:schemeClr val="dk1"/>
            </a:effectRef>
            <a:fontRef idx="minor">
              <a:schemeClr val="dk1"/>
            </a:fontRef>
          </p:style>
          <p:txBody>
            <a:bodyPr lIns="108000" tIns="108000" rIns="108000" bIns="108000" rtlCol="0" anchor="t"/>
            <a:lstStyle/>
            <a:p>
              <a:pPr>
                <a:spcAft>
                  <a:spcPts val="1200"/>
                </a:spcAf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（２）　困ると思うできごと　⇒　（　　　　　　）</a:t>
              </a:r>
            </a:p>
          </p:txBody>
        </p:sp>
        <p:grpSp>
          <p:nvGrpSpPr>
            <p:cNvPr id="13" name="グループ化 12">
              <a:extLst>
                <a:ext uri="{FF2B5EF4-FFF2-40B4-BE49-F238E27FC236}">
                  <a16:creationId xmlns:a16="http://schemas.microsoft.com/office/drawing/2014/main" id="{85241715-2B92-DD6B-DBFC-2491D2F15AF7}"/>
                </a:ext>
              </a:extLst>
            </p:cNvPr>
            <p:cNvGrpSpPr/>
            <p:nvPr/>
          </p:nvGrpSpPr>
          <p:grpSpPr>
            <a:xfrm>
              <a:off x="5246393" y="2188907"/>
              <a:ext cx="6220518" cy="1767130"/>
              <a:chOff x="4692209" y="1310052"/>
              <a:chExt cx="4884893" cy="1767130"/>
            </a:xfrm>
          </p:grpSpPr>
          <p:sp>
            <p:nvSpPr>
              <p:cNvPr id="14" name="正方形/長方形 13">
                <a:extLst>
                  <a:ext uri="{FF2B5EF4-FFF2-40B4-BE49-F238E27FC236}">
                    <a16:creationId xmlns:a16="http://schemas.microsoft.com/office/drawing/2014/main" id="{881FB0DA-037B-8EBE-EE9E-CC21C05DD17D}"/>
                  </a:ext>
                </a:extLst>
              </p:cNvPr>
              <p:cNvSpPr/>
              <p:nvPr/>
            </p:nvSpPr>
            <p:spPr>
              <a:xfrm>
                <a:off x="4692209" y="1310052"/>
                <a:ext cx="4884893" cy="176587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制度名</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5" name="グループ化 14">
                <a:extLst>
                  <a:ext uri="{FF2B5EF4-FFF2-40B4-BE49-F238E27FC236}">
                    <a16:creationId xmlns:a16="http://schemas.microsoft.com/office/drawing/2014/main" id="{12BB216E-2E0E-D66E-906B-42E1676FCDC2}"/>
                  </a:ext>
                </a:extLst>
              </p:cNvPr>
              <p:cNvGrpSpPr/>
              <p:nvPr/>
            </p:nvGrpSpPr>
            <p:grpSpPr>
              <a:xfrm>
                <a:off x="4777828" y="1597216"/>
                <a:ext cx="4799274" cy="1479966"/>
                <a:chOff x="4966100" y="1595879"/>
                <a:chExt cx="4720044" cy="1408726"/>
              </a:xfrm>
            </p:grpSpPr>
            <p:sp>
              <p:nvSpPr>
                <p:cNvPr id="16" name="大かっこ 15">
                  <a:extLst>
                    <a:ext uri="{FF2B5EF4-FFF2-40B4-BE49-F238E27FC236}">
                      <a16:creationId xmlns:a16="http://schemas.microsoft.com/office/drawing/2014/main" id="{42BFDBB2-7E52-8024-79A5-B8BCF690AED8}"/>
                    </a:ext>
                  </a:extLst>
                </p:cNvPr>
                <p:cNvSpPr/>
                <p:nvPr/>
              </p:nvSpPr>
              <p:spPr>
                <a:xfrm>
                  <a:off x="4966101" y="1595879"/>
                  <a:ext cx="4720043" cy="359389"/>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大かっこ 16">
                  <a:extLst>
                    <a:ext uri="{FF2B5EF4-FFF2-40B4-BE49-F238E27FC236}">
                      <a16:creationId xmlns:a16="http://schemas.microsoft.com/office/drawing/2014/main" id="{954E5E75-36B6-10A9-80A6-D4C1038CF207}"/>
                    </a:ext>
                  </a:extLst>
                </p:cNvPr>
                <p:cNvSpPr/>
                <p:nvPr/>
              </p:nvSpPr>
              <p:spPr>
                <a:xfrm>
                  <a:off x="4966100" y="2216048"/>
                  <a:ext cx="4720043" cy="788557"/>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grpSp>
      <p:grpSp>
        <p:nvGrpSpPr>
          <p:cNvPr id="19" name="グループ化 18">
            <a:extLst>
              <a:ext uri="{FF2B5EF4-FFF2-40B4-BE49-F238E27FC236}">
                <a16:creationId xmlns:a16="http://schemas.microsoft.com/office/drawing/2014/main" id="{1421439C-C307-A813-8EDB-510425668CE6}"/>
              </a:ext>
            </a:extLst>
          </p:cNvPr>
          <p:cNvGrpSpPr/>
          <p:nvPr/>
        </p:nvGrpSpPr>
        <p:grpSpPr>
          <a:xfrm>
            <a:off x="5481326" y="1545304"/>
            <a:ext cx="6491492" cy="2493060"/>
            <a:chOff x="5142718" y="1878942"/>
            <a:chExt cx="6491492" cy="2206235"/>
          </a:xfrm>
        </p:grpSpPr>
        <p:sp>
          <p:nvSpPr>
            <p:cNvPr id="20" name="正方形/長方形 19">
              <a:extLst>
                <a:ext uri="{FF2B5EF4-FFF2-40B4-BE49-F238E27FC236}">
                  <a16:creationId xmlns:a16="http://schemas.microsoft.com/office/drawing/2014/main" id="{6B8E4CF3-EC88-6DDF-AEE6-907795A23C47}"/>
                </a:ext>
              </a:extLst>
            </p:cNvPr>
            <p:cNvSpPr/>
            <p:nvPr/>
          </p:nvSpPr>
          <p:spPr>
            <a:xfrm>
              <a:off x="5142718" y="1878942"/>
              <a:ext cx="6491492" cy="2206235"/>
            </a:xfrm>
            <a:prstGeom prst="rect">
              <a:avLst/>
            </a:prstGeom>
            <a:ln>
              <a:prstDash val="sysDot"/>
            </a:ln>
          </p:spPr>
          <p:style>
            <a:lnRef idx="2">
              <a:schemeClr val="dk1"/>
            </a:lnRef>
            <a:fillRef idx="1">
              <a:schemeClr val="lt1"/>
            </a:fillRef>
            <a:effectRef idx="0">
              <a:schemeClr val="dk1"/>
            </a:effectRef>
            <a:fontRef idx="minor">
              <a:schemeClr val="dk1"/>
            </a:fontRef>
          </p:style>
          <p:txBody>
            <a:bodyPr lIns="108000" tIns="108000" rIns="108000" bIns="108000" rtlCol="0" anchor="t"/>
            <a:lstStyle/>
            <a:p>
              <a:pPr>
                <a:spcAft>
                  <a:spcPts val="1200"/>
                </a:spcAf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（１）　困ると思うできごと　⇒　（　　　　　　）</a:t>
              </a:r>
            </a:p>
          </p:txBody>
        </p:sp>
        <p:grpSp>
          <p:nvGrpSpPr>
            <p:cNvPr id="21" name="グループ化 20">
              <a:extLst>
                <a:ext uri="{FF2B5EF4-FFF2-40B4-BE49-F238E27FC236}">
                  <a16:creationId xmlns:a16="http://schemas.microsoft.com/office/drawing/2014/main" id="{88F0827A-9744-9B61-39E1-660EAB05BCF0}"/>
                </a:ext>
              </a:extLst>
            </p:cNvPr>
            <p:cNvGrpSpPr/>
            <p:nvPr/>
          </p:nvGrpSpPr>
          <p:grpSpPr>
            <a:xfrm>
              <a:off x="5246393" y="2188907"/>
              <a:ext cx="6220518" cy="1767130"/>
              <a:chOff x="4692209" y="1310052"/>
              <a:chExt cx="4884893" cy="1767130"/>
            </a:xfrm>
          </p:grpSpPr>
          <p:sp>
            <p:nvSpPr>
              <p:cNvPr id="22" name="正方形/長方形 21">
                <a:extLst>
                  <a:ext uri="{FF2B5EF4-FFF2-40B4-BE49-F238E27FC236}">
                    <a16:creationId xmlns:a16="http://schemas.microsoft.com/office/drawing/2014/main" id="{FBC3C933-95D5-A045-533F-96163692FA6E}"/>
                  </a:ext>
                </a:extLst>
              </p:cNvPr>
              <p:cNvSpPr/>
              <p:nvPr/>
            </p:nvSpPr>
            <p:spPr>
              <a:xfrm>
                <a:off x="4692209" y="1310052"/>
                <a:ext cx="4884893" cy="176587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制度名</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23" name="グループ化 22">
                <a:extLst>
                  <a:ext uri="{FF2B5EF4-FFF2-40B4-BE49-F238E27FC236}">
                    <a16:creationId xmlns:a16="http://schemas.microsoft.com/office/drawing/2014/main" id="{462C9BE2-1AA1-C5A4-4335-F78A38CBBDA8}"/>
                  </a:ext>
                </a:extLst>
              </p:cNvPr>
              <p:cNvGrpSpPr/>
              <p:nvPr/>
            </p:nvGrpSpPr>
            <p:grpSpPr>
              <a:xfrm>
                <a:off x="4777828" y="1597216"/>
                <a:ext cx="4799274" cy="1479966"/>
                <a:chOff x="4966100" y="1595879"/>
                <a:chExt cx="4720044" cy="1408726"/>
              </a:xfrm>
            </p:grpSpPr>
            <p:sp>
              <p:nvSpPr>
                <p:cNvPr id="25" name="大かっこ 24">
                  <a:extLst>
                    <a:ext uri="{FF2B5EF4-FFF2-40B4-BE49-F238E27FC236}">
                      <a16:creationId xmlns:a16="http://schemas.microsoft.com/office/drawing/2014/main" id="{2718B7DD-B8D1-E2D4-5529-C3A0183933BD}"/>
                    </a:ext>
                  </a:extLst>
                </p:cNvPr>
                <p:cNvSpPr/>
                <p:nvPr/>
              </p:nvSpPr>
              <p:spPr>
                <a:xfrm>
                  <a:off x="4966101" y="1595879"/>
                  <a:ext cx="4720043" cy="359389"/>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大かっこ 26">
                  <a:extLst>
                    <a:ext uri="{FF2B5EF4-FFF2-40B4-BE49-F238E27FC236}">
                      <a16:creationId xmlns:a16="http://schemas.microsoft.com/office/drawing/2014/main" id="{F6DB74A6-9E5E-E9C9-E9E1-6F476FDE6933}"/>
                    </a:ext>
                  </a:extLst>
                </p:cNvPr>
                <p:cNvSpPr/>
                <p:nvPr/>
              </p:nvSpPr>
              <p:spPr>
                <a:xfrm>
                  <a:off x="4966100" y="2216048"/>
                  <a:ext cx="4720043" cy="788557"/>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grpSp>
      <p:pic>
        <p:nvPicPr>
          <p:cNvPr id="4" name="図 3">
            <a:extLst>
              <a:ext uri="{FF2B5EF4-FFF2-40B4-BE49-F238E27FC236}">
                <a16:creationId xmlns:a16="http://schemas.microsoft.com/office/drawing/2014/main" id="{0F6D7431-1989-4280-6DF0-79D30BA9896B}"/>
              </a:ext>
            </a:extLst>
          </p:cNvPr>
          <p:cNvPicPr>
            <a:picLocks noChangeAspect="1"/>
          </p:cNvPicPr>
          <p:nvPr/>
        </p:nvPicPr>
        <p:blipFill>
          <a:blip r:embed="rId4"/>
          <a:stretch>
            <a:fillRect/>
          </a:stretch>
        </p:blipFill>
        <p:spPr>
          <a:xfrm>
            <a:off x="3760744" y="2469581"/>
            <a:ext cx="773846" cy="784695"/>
          </a:xfrm>
          <a:prstGeom prst="rect">
            <a:avLst/>
          </a:prstGeom>
        </p:spPr>
      </p:pic>
      <p:sp>
        <p:nvSpPr>
          <p:cNvPr id="5" name="テキスト ボックス 4">
            <a:extLst>
              <a:ext uri="{FF2B5EF4-FFF2-40B4-BE49-F238E27FC236}">
                <a16:creationId xmlns:a16="http://schemas.microsoft.com/office/drawing/2014/main" id="{F518737E-3EC1-C954-F9D5-F306C1279AFC}"/>
              </a:ext>
            </a:extLst>
          </p:cNvPr>
          <p:cNvSpPr txBox="1"/>
          <p:nvPr/>
        </p:nvSpPr>
        <p:spPr>
          <a:xfrm>
            <a:off x="3670945" y="2283464"/>
            <a:ext cx="950917"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QR</a:t>
            </a:r>
            <a:r>
              <a:rPr kumimoji="1" lang="ja-JP" altLang="en-US" sz="1050" b="1" dirty="0">
                <a:latin typeface="UD デジタル 教科書体 NK-R" panose="02020400000000000000" pitchFamily="18" charset="-128"/>
                <a:ea typeface="UD デジタル 教科書体 NK-R" panose="02020400000000000000" pitchFamily="18" charset="-128"/>
              </a:rPr>
              <a:t>コード）</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hlinkClick r:id="rId5"/>
            <a:extLst>
              <a:ext uri="{FF2B5EF4-FFF2-40B4-BE49-F238E27FC236}">
                <a16:creationId xmlns:a16="http://schemas.microsoft.com/office/drawing/2014/main" id="{3D7C2B7C-1C46-EAA5-0CD4-BD5B27CEAD14}"/>
              </a:ext>
            </a:extLst>
          </p:cNvPr>
          <p:cNvSpPr txBox="1"/>
          <p:nvPr/>
        </p:nvSpPr>
        <p:spPr>
          <a:xfrm>
            <a:off x="700807" y="2970664"/>
            <a:ext cx="2739795" cy="276999"/>
          </a:xfrm>
          <a:prstGeom prst="rect">
            <a:avLst/>
          </a:prstGeom>
          <a:noFill/>
        </p:spPr>
        <p:txBody>
          <a:bodyPr wrap="square">
            <a:spAutoFit/>
          </a:bodyPr>
          <a:lstStyle/>
          <a:p>
            <a:pPr defTabSz="742950">
              <a:defRPr/>
            </a:pPr>
            <a:r>
              <a:rPr lang="en-US" altLang="ja-JP" sz="1200" kern="0" dirty="0">
                <a:latin typeface="UD デジタル 教科書体 NK-R" panose="02020400000000000000" pitchFamily="18" charset="-128"/>
                <a:ea typeface="UD デジタル 教科書体 NK-R" panose="02020400000000000000" pitchFamily="18" charset="-128"/>
                <a:hlinkClick r:id="rId6">
                  <a:extLst>
                    <a:ext uri="{A12FA001-AC4F-418D-AE19-62706E023703}">
                      <ahyp:hlinkClr xmlns:ahyp="http://schemas.microsoft.com/office/drawing/2018/hyperlinkcolor" val="tx"/>
                    </a:ext>
                  </a:extLst>
                </a:hlinkClick>
              </a:rPr>
              <a:t>https://www.notalone-cao.go.jp/</a:t>
            </a:r>
            <a:endParaRPr lang="ja-JP" altLang="en-US" sz="1200" kern="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96055714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テーマ">
  <a:themeElements>
    <a:clrScheme name="ウッド調">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オーガニック">
  <a:themeElements>
    <a:clrScheme name="ウッド調">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7458CDBDBC956489DE36747AF9BD588" ma:contentTypeVersion="4" ma:contentTypeDescription="新しいドキュメントを作成します。" ma:contentTypeScope="" ma:versionID="27319153d758ec07de66a0128092f47e">
  <xsd:schema xmlns:xsd="http://www.w3.org/2001/XMLSchema" xmlns:xs="http://www.w3.org/2001/XMLSchema" xmlns:p="http://schemas.microsoft.com/office/2006/metadata/properties" xmlns:ns2="2c7516ad-cb84-4523-8fe4-805c2bc0302c" targetNamespace="http://schemas.microsoft.com/office/2006/metadata/properties" ma:root="true" ma:fieldsID="0cae679b6a556de48e0e5358cee43be7" ns2:_="">
    <xsd:import namespace="2c7516ad-cb84-4523-8fe4-805c2bc030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516ad-cb84-4523-8fe4-805c2bc03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CEF1F3-83CB-4ED3-A3F4-8761232B3425}">
  <ds:schemaRefs>
    <ds:schemaRef ds:uri="http://purl.org/dc/dcmitype/"/>
    <ds:schemaRef ds:uri="http://www.w3.org/XML/1998/namespace"/>
    <ds:schemaRef ds:uri="http://purl.org/dc/elements/1.1/"/>
    <ds:schemaRef ds:uri="2c7516ad-cb84-4523-8fe4-805c2bc0302c"/>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3.xml><?xml version="1.0" encoding="utf-8"?>
<ds:datastoreItem xmlns:ds="http://schemas.openxmlformats.org/officeDocument/2006/customXml" ds:itemID="{A78A5265-FFE4-4BC4-9841-7DA888A590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516ad-cb84-4523-8fe4-805c2bc03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TotalTime>8946</TotalTime>
  <Words>324</Words>
  <Application>Microsoft Office PowerPoint</Application>
  <PresentationFormat>ワイド画面</PresentationFormat>
  <Paragraphs>45</Paragraphs>
  <Slides>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vt:i4>
      </vt:variant>
    </vt:vector>
  </HeadingPairs>
  <TitlesOfParts>
    <vt:vector size="12" baseType="lpstr">
      <vt:lpstr>UD デジタル 教科書体 NK-R</vt:lpstr>
      <vt:lpstr>Meiryo</vt:lpstr>
      <vt:lpstr>游ゴシック</vt:lpstr>
      <vt:lpstr>Arial</vt:lpstr>
      <vt:lpstr>Garamond</vt:lpstr>
      <vt:lpstr>Segoe UI</vt:lpstr>
      <vt:lpstr>Wingdings</vt:lpstr>
      <vt:lpstr>Office テーマ</vt:lpstr>
      <vt:lpstr>オーガニック</vt:lpstr>
      <vt:lpstr>これから起こるかもしれない 困難なできごとと対応する制度</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山﨑 珠美(yamazaki-tamami)</dc:creator>
  <cp:lastModifiedBy>山﨑 珠美(yamazaki-tamami)</cp:lastModifiedBy>
  <cp:revision>33</cp:revision>
  <cp:lastPrinted>2021-07-20T07:17:32Z</cp:lastPrinted>
  <dcterms:created xsi:type="dcterms:W3CDTF">2024-06-17T00:14:01Z</dcterms:created>
  <dcterms:modified xsi:type="dcterms:W3CDTF">2024-07-17T01:57:49Z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0x01010037458CDBDBC956489DE36747AF9BD588</vt:lpwstr>
  </property>
</Properties>
</file>