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4"/>
  </p:sldMasterIdLst>
  <p:notesMasterIdLst>
    <p:notesMasterId r:id="rId7"/>
  </p:notesMasterIdLst>
  <p:handoutMasterIdLst>
    <p:handoutMasterId r:id="rId8"/>
  </p:handoutMasterIdLst>
  <p:sldIdLst>
    <p:sldId id="2147477055" r:id="rId5"/>
    <p:sldId id="2147477076" r:id="rId6"/>
  </p:sldIdLst>
  <p:sldSz cx="9906000" cy="6858000" type="A4"/>
  <p:notesSz cx="8623300" cy="12538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28" userDrawn="1">
          <p15:clr>
            <a:srgbClr val="A4A3A4"/>
          </p15:clr>
        </p15:guide>
        <p15:guide id="2" pos="192" userDrawn="1">
          <p15:clr>
            <a:srgbClr val="A4A3A4"/>
          </p15:clr>
        </p15:guide>
        <p15:guide id="3" pos="3216" userDrawn="1">
          <p15:clr>
            <a:srgbClr val="A4A3A4"/>
          </p15:clr>
        </p15:guide>
        <p15:guide id="4" pos="6068" userDrawn="1">
          <p15:clr>
            <a:srgbClr val="A4A3A4"/>
          </p15:clr>
        </p15:guide>
        <p15:guide id="5" pos="3024" userDrawn="1">
          <p15:clr>
            <a:srgbClr val="A4A3A4"/>
          </p15:clr>
        </p15:guide>
        <p15:guide id="6" pos="4560" userDrawn="1">
          <p15:clr>
            <a:srgbClr val="A4A3A4"/>
          </p15:clr>
        </p15:guide>
        <p15:guide id="7" pos="4735" userDrawn="1">
          <p15:clr>
            <a:srgbClr val="A4A3A4"/>
          </p15:clr>
        </p15:guide>
        <p15:guide id="8" pos="1513" userDrawn="1">
          <p15:clr>
            <a:srgbClr val="A4A3A4"/>
          </p15:clr>
        </p15:guide>
        <p15:guide id="9" pos="1696" userDrawn="1">
          <p15:clr>
            <a:srgbClr val="A4A3A4"/>
          </p15:clr>
        </p15:guide>
        <p15:guide id="10" orient="horz" pos="4127" userDrawn="1">
          <p15:clr>
            <a:srgbClr val="A4A3A4"/>
          </p15:clr>
        </p15:guide>
        <p15:guide id="11" pos="2016" userDrawn="1">
          <p15:clr>
            <a:srgbClr val="A4A3A4"/>
          </p15:clr>
        </p15:guide>
        <p15:guide id="12" pos="2208" userDrawn="1">
          <p15:clr>
            <a:srgbClr val="A4A3A4"/>
          </p15:clr>
        </p15:guide>
        <p15:guide id="13" pos="4051" userDrawn="1">
          <p15:clr>
            <a:srgbClr val="A4A3A4"/>
          </p15:clr>
        </p15:guide>
        <p15:guide id="14" pos="422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37D0A60-8060-6E70-5B00-63217A56FDD3}" name="珠美 山﨑" initials="珠美" userId="S::YTOAY@lansys.mhlw.go.jp::424d15c3-c094-4339-9f4b-77bd34acf7f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2F6F5"/>
    <a:srgbClr val="DF637E"/>
    <a:srgbClr val="7EC4C1"/>
    <a:srgbClr val="E4E2ED"/>
    <a:srgbClr val="E57F95"/>
    <a:srgbClr val="FDF3B9"/>
    <a:srgbClr val="C9E7E7"/>
    <a:srgbClr val="EBE9F3"/>
    <a:srgbClr val="FEDFE1"/>
    <a:srgbClr val="66BA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16" autoAdjust="0"/>
    <p:restoredTop sz="97398" autoAdjust="0"/>
  </p:normalViewPr>
  <p:slideViewPr>
    <p:cSldViewPr>
      <p:cViewPr varScale="1">
        <p:scale>
          <a:sx n="155" d="100"/>
          <a:sy n="155" d="100"/>
        </p:scale>
        <p:origin x="1972" y="100"/>
      </p:cViewPr>
      <p:guideLst>
        <p:guide orient="horz" pos="1228"/>
        <p:guide pos="192"/>
        <p:guide pos="3216"/>
        <p:guide pos="6068"/>
        <p:guide pos="3024"/>
        <p:guide pos="4560"/>
        <p:guide pos="4735"/>
        <p:guide pos="1513"/>
        <p:guide pos="1696"/>
        <p:guide orient="horz" pos="4127"/>
        <p:guide pos="2016"/>
        <p:guide pos="2208"/>
        <p:guide pos="4051"/>
        <p:guide pos="4224"/>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99" d="100"/>
          <a:sy n="99" d="100"/>
        </p:scale>
        <p:origin x="2634" y="39"/>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38462B45-3B19-644E-AD02-C8057219CE62}"/>
              </a:ext>
            </a:extLst>
          </p:cNvPr>
          <p:cNvSpPr>
            <a:spLocks noGrp="1"/>
          </p:cNvSpPr>
          <p:nvPr>
            <p:ph type="hdr" sz="quarter"/>
          </p:nvPr>
        </p:nvSpPr>
        <p:spPr>
          <a:xfrm>
            <a:off x="1" y="1"/>
            <a:ext cx="3736764" cy="629081"/>
          </a:xfrm>
          <a:prstGeom prst="rect">
            <a:avLst/>
          </a:prstGeom>
        </p:spPr>
        <p:txBody>
          <a:bodyPr vert="horz" lIns="115544" tIns="57772" rIns="115544" bIns="57772" rtlCol="0"/>
          <a:lstStyle>
            <a:lvl1pPr algn="l">
              <a:defRPr sz="1500"/>
            </a:lvl1pPr>
          </a:lstStyle>
          <a:p>
            <a:endParaRPr kumimoji="1" lang="ja-JP" altLang="en-US"/>
          </a:p>
        </p:txBody>
      </p:sp>
      <p:sp>
        <p:nvSpPr>
          <p:cNvPr id="3" name="日付プレースホルダー 2">
            <a:extLst>
              <a:ext uri="{FF2B5EF4-FFF2-40B4-BE49-F238E27FC236}">
                <a16:creationId xmlns:a16="http://schemas.microsoft.com/office/drawing/2014/main" id="{083D6E86-57B2-8C4B-A4A6-B815EB7BC088}"/>
              </a:ext>
            </a:extLst>
          </p:cNvPr>
          <p:cNvSpPr>
            <a:spLocks noGrp="1"/>
          </p:cNvSpPr>
          <p:nvPr>
            <p:ph type="dt" sz="quarter" idx="1"/>
          </p:nvPr>
        </p:nvSpPr>
        <p:spPr>
          <a:xfrm>
            <a:off x="4884542" y="1"/>
            <a:ext cx="3736764" cy="629081"/>
          </a:xfrm>
          <a:prstGeom prst="rect">
            <a:avLst/>
          </a:prstGeom>
        </p:spPr>
        <p:txBody>
          <a:bodyPr vert="horz" lIns="115544" tIns="57772" rIns="115544" bIns="57772" rtlCol="0"/>
          <a:lstStyle>
            <a:lvl1pPr algn="r">
              <a:defRPr sz="1500"/>
            </a:lvl1pPr>
          </a:lstStyle>
          <a:p>
            <a:fld id="{BC100692-EAF4-2D4D-8CB7-4A95778DD0E4}" type="datetimeFigureOut">
              <a:rPr kumimoji="1" lang="ja-JP" altLang="en-US" smtClean="0"/>
              <a:t>2024/7/17</a:t>
            </a:fld>
            <a:endParaRPr kumimoji="1" lang="ja-JP" altLang="en-US"/>
          </a:p>
        </p:txBody>
      </p:sp>
      <p:sp>
        <p:nvSpPr>
          <p:cNvPr id="4" name="フッター プレースホルダー 3">
            <a:extLst>
              <a:ext uri="{FF2B5EF4-FFF2-40B4-BE49-F238E27FC236}">
                <a16:creationId xmlns:a16="http://schemas.microsoft.com/office/drawing/2014/main" id="{C8B21570-7BD7-0C4B-8425-70205C7AD7A8}"/>
              </a:ext>
            </a:extLst>
          </p:cNvPr>
          <p:cNvSpPr>
            <a:spLocks noGrp="1"/>
          </p:cNvSpPr>
          <p:nvPr>
            <p:ph type="ftr" sz="quarter" idx="2"/>
          </p:nvPr>
        </p:nvSpPr>
        <p:spPr>
          <a:xfrm>
            <a:off x="1" y="11908996"/>
            <a:ext cx="3736764" cy="629080"/>
          </a:xfrm>
          <a:prstGeom prst="rect">
            <a:avLst/>
          </a:prstGeom>
        </p:spPr>
        <p:txBody>
          <a:bodyPr vert="horz" lIns="115544" tIns="57772" rIns="115544" bIns="57772" rtlCol="0" anchor="b"/>
          <a:lstStyle>
            <a:lvl1pPr algn="l">
              <a:defRPr sz="1500"/>
            </a:lvl1pPr>
          </a:lstStyle>
          <a:p>
            <a:endParaRPr kumimoji="1" lang="ja-JP" altLang="en-US"/>
          </a:p>
        </p:txBody>
      </p:sp>
      <p:sp>
        <p:nvSpPr>
          <p:cNvPr id="5" name="スライド番号プレースホルダー 4">
            <a:extLst>
              <a:ext uri="{FF2B5EF4-FFF2-40B4-BE49-F238E27FC236}">
                <a16:creationId xmlns:a16="http://schemas.microsoft.com/office/drawing/2014/main" id="{3C85AC23-07E1-0E46-9EE9-96123763DA4B}"/>
              </a:ext>
            </a:extLst>
          </p:cNvPr>
          <p:cNvSpPr>
            <a:spLocks noGrp="1"/>
          </p:cNvSpPr>
          <p:nvPr>
            <p:ph type="sldNum" sz="quarter" idx="3"/>
          </p:nvPr>
        </p:nvSpPr>
        <p:spPr>
          <a:xfrm>
            <a:off x="4884542" y="11908996"/>
            <a:ext cx="3736764" cy="629080"/>
          </a:xfrm>
          <a:prstGeom prst="rect">
            <a:avLst/>
          </a:prstGeom>
        </p:spPr>
        <p:txBody>
          <a:bodyPr vert="horz" lIns="115544" tIns="57772" rIns="115544" bIns="57772" rtlCol="0" anchor="b"/>
          <a:lstStyle>
            <a:lvl1pPr algn="r">
              <a:defRPr sz="1500"/>
            </a:lvl1pPr>
          </a:lstStyle>
          <a:p>
            <a:fld id="{BD3031F9-2228-CB40-9934-33F673688A70}" type="slidenum">
              <a:rPr kumimoji="1" lang="ja-JP" altLang="en-US" smtClean="0"/>
              <a:t>‹#›</a:t>
            </a:fld>
            <a:endParaRPr kumimoji="1" lang="ja-JP" altLang="en-US"/>
          </a:p>
        </p:txBody>
      </p:sp>
    </p:spTree>
    <p:extLst>
      <p:ext uri="{BB962C8B-B14F-4D97-AF65-F5344CB8AC3E}">
        <p14:creationId xmlns:p14="http://schemas.microsoft.com/office/powerpoint/2010/main" val="2534536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3736764" cy="629081"/>
          </a:xfrm>
          <a:prstGeom prst="rect">
            <a:avLst/>
          </a:prstGeom>
        </p:spPr>
        <p:txBody>
          <a:bodyPr vert="horz" lIns="115544" tIns="57772" rIns="115544" bIns="57772" rtlCol="0"/>
          <a:lstStyle>
            <a:lvl1pPr algn="l">
              <a:defRPr sz="1500"/>
            </a:lvl1pPr>
          </a:lstStyle>
          <a:p>
            <a:endParaRPr kumimoji="1" lang="ja-JP" altLang="en-US"/>
          </a:p>
        </p:txBody>
      </p:sp>
      <p:sp>
        <p:nvSpPr>
          <p:cNvPr id="3" name="日付プレースホルダー 2"/>
          <p:cNvSpPr>
            <a:spLocks noGrp="1"/>
          </p:cNvSpPr>
          <p:nvPr>
            <p:ph type="dt" idx="1"/>
          </p:nvPr>
        </p:nvSpPr>
        <p:spPr>
          <a:xfrm>
            <a:off x="4884542" y="1"/>
            <a:ext cx="3736764" cy="629081"/>
          </a:xfrm>
          <a:prstGeom prst="rect">
            <a:avLst/>
          </a:prstGeom>
        </p:spPr>
        <p:txBody>
          <a:bodyPr vert="horz" lIns="115544" tIns="57772" rIns="115544" bIns="57772" rtlCol="0"/>
          <a:lstStyle>
            <a:lvl1pPr algn="r">
              <a:defRPr sz="1500"/>
            </a:lvl1pPr>
          </a:lstStyle>
          <a:p>
            <a:fld id="{B37A305E-D807-3946-A1A4-56C9B77AFB38}" type="datetimeFigureOut">
              <a:rPr kumimoji="1" lang="ja-JP" altLang="en-US" smtClean="0"/>
              <a:t>2024/7/17</a:t>
            </a:fld>
            <a:endParaRPr kumimoji="1" lang="ja-JP" altLang="en-US"/>
          </a:p>
        </p:txBody>
      </p:sp>
      <p:sp>
        <p:nvSpPr>
          <p:cNvPr id="4" name="スライド イメージ プレースホルダー 3"/>
          <p:cNvSpPr>
            <a:spLocks noGrp="1" noRot="1" noChangeAspect="1"/>
          </p:cNvSpPr>
          <p:nvPr>
            <p:ph type="sldImg" idx="2"/>
          </p:nvPr>
        </p:nvSpPr>
        <p:spPr>
          <a:xfrm>
            <a:off x="1255713" y="1568450"/>
            <a:ext cx="6111875" cy="4230688"/>
          </a:xfrm>
          <a:prstGeom prst="rect">
            <a:avLst/>
          </a:prstGeom>
          <a:noFill/>
          <a:ln w="12700">
            <a:solidFill>
              <a:prstClr val="black"/>
            </a:solidFill>
          </a:ln>
        </p:spPr>
        <p:txBody>
          <a:bodyPr vert="horz" lIns="115544" tIns="57772" rIns="115544" bIns="57772" rtlCol="0" anchor="ctr"/>
          <a:lstStyle/>
          <a:p>
            <a:endParaRPr lang="ja-JP" altLang="en-US"/>
          </a:p>
        </p:txBody>
      </p:sp>
      <p:sp>
        <p:nvSpPr>
          <p:cNvPr id="5" name="ノート プレースホルダー 4"/>
          <p:cNvSpPr>
            <a:spLocks noGrp="1"/>
          </p:cNvSpPr>
          <p:nvPr>
            <p:ph type="body" sz="quarter" idx="3"/>
          </p:nvPr>
        </p:nvSpPr>
        <p:spPr>
          <a:xfrm>
            <a:off x="862330" y="6033949"/>
            <a:ext cx="6898640" cy="4936867"/>
          </a:xfrm>
          <a:prstGeom prst="rect">
            <a:avLst/>
          </a:prstGeom>
        </p:spPr>
        <p:txBody>
          <a:bodyPr vert="horz" lIns="115544" tIns="57772" rIns="115544" bIns="5777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11908996"/>
            <a:ext cx="3736764" cy="629080"/>
          </a:xfrm>
          <a:prstGeom prst="rect">
            <a:avLst/>
          </a:prstGeom>
        </p:spPr>
        <p:txBody>
          <a:bodyPr vert="horz" lIns="115544" tIns="57772" rIns="115544" bIns="57772" rtlCol="0" anchor="b"/>
          <a:lstStyle>
            <a:lvl1pPr algn="l">
              <a:defRPr sz="1500"/>
            </a:lvl1pPr>
          </a:lstStyle>
          <a:p>
            <a:endParaRPr kumimoji="1" lang="ja-JP" altLang="en-US"/>
          </a:p>
        </p:txBody>
      </p:sp>
      <p:sp>
        <p:nvSpPr>
          <p:cNvPr id="7" name="スライド番号プレースホルダー 6"/>
          <p:cNvSpPr>
            <a:spLocks noGrp="1"/>
          </p:cNvSpPr>
          <p:nvPr>
            <p:ph type="sldNum" sz="quarter" idx="5"/>
          </p:nvPr>
        </p:nvSpPr>
        <p:spPr>
          <a:xfrm>
            <a:off x="4884542" y="11908996"/>
            <a:ext cx="3736764" cy="629080"/>
          </a:xfrm>
          <a:prstGeom prst="rect">
            <a:avLst/>
          </a:prstGeom>
        </p:spPr>
        <p:txBody>
          <a:bodyPr vert="horz" lIns="115544" tIns="57772" rIns="115544" bIns="57772" rtlCol="0" anchor="b"/>
          <a:lstStyle>
            <a:lvl1pPr algn="r">
              <a:defRPr sz="1500"/>
            </a:lvl1pPr>
          </a:lstStyle>
          <a:p>
            <a:fld id="{844F3F95-1DE9-F948-9ABE-A8F6E5B8157B}" type="slidenum">
              <a:rPr kumimoji="1" lang="ja-JP" altLang="en-US" smtClean="0"/>
              <a:t>‹#›</a:t>
            </a:fld>
            <a:endParaRPr kumimoji="1" lang="ja-JP" altLang="en-US"/>
          </a:p>
        </p:txBody>
      </p:sp>
    </p:spTree>
    <p:extLst>
      <p:ext uri="{BB962C8B-B14F-4D97-AF65-F5344CB8AC3E}">
        <p14:creationId xmlns:p14="http://schemas.microsoft.com/office/powerpoint/2010/main" val="2294022621"/>
      </p:ext>
    </p:extLst>
  </p:cSld>
  <p:clrMap bg1="lt1" tx1="dk1" bg2="lt2" tx2="dk2" accent1="accent1" accent2="accent2" accent3="accent3" accent4="accent4" accent5="accent5" accent6="accent6" hlink="hlink" folHlink="folHlink"/>
  <p:notesStyle>
    <a:lvl1pPr marL="0" algn="l" defTabSz="914373" rtl="0" eaLnBrk="1" latinLnBrk="0" hangingPunct="1">
      <a:defRPr kumimoji="1" sz="1200" kern="1200">
        <a:solidFill>
          <a:schemeClr val="tx1"/>
        </a:solidFill>
        <a:latin typeface="+mn-lt"/>
        <a:ea typeface="+mn-ea"/>
        <a:cs typeface="+mn-cs"/>
      </a:defRPr>
    </a:lvl1pPr>
    <a:lvl2pPr marL="457187" algn="l" defTabSz="914373" rtl="0" eaLnBrk="1" latinLnBrk="0" hangingPunct="1">
      <a:defRPr kumimoji="1" sz="1200" kern="1200">
        <a:solidFill>
          <a:schemeClr val="tx1"/>
        </a:solidFill>
        <a:latin typeface="+mn-lt"/>
        <a:ea typeface="+mn-ea"/>
        <a:cs typeface="+mn-cs"/>
      </a:defRPr>
    </a:lvl2pPr>
    <a:lvl3pPr marL="914373" algn="l" defTabSz="914373" rtl="0" eaLnBrk="1" latinLnBrk="0" hangingPunct="1">
      <a:defRPr kumimoji="1" sz="1200" kern="1200">
        <a:solidFill>
          <a:schemeClr val="tx1"/>
        </a:solidFill>
        <a:latin typeface="+mn-lt"/>
        <a:ea typeface="+mn-ea"/>
        <a:cs typeface="+mn-cs"/>
      </a:defRPr>
    </a:lvl3pPr>
    <a:lvl4pPr marL="1371560" algn="l" defTabSz="914373" rtl="0" eaLnBrk="1" latinLnBrk="0" hangingPunct="1">
      <a:defRPr kumimoji="1" sz="1200" kern="1200">
        <a:solidFill>
          <a:schemeClr val="tx1"/>
        </a:solidFill>
        <a:latin typeface="+mn-lt"/>
        <a:ea typeface="+mn-ea"/>
        <a:cs typeface="+mn-cs"/>
      </a:defRPr>
    </a:lvl4pPr>
    <a:lvl5pPr marL="1828747" algn="l" defTabSz="914373" rtl="0" eaLnBrk="1" latinLnBrk="0" hangingPunct="1">
      <a:defRPr kumimoji="1" sz="1200" kern="1200">
        <a:solidFill>
          <a:schemeClr val="tx1"/>
        </a:solidFill>
        <a:latin typeface="+mn-lt"/>
        <a:ea typeface="+mn-ea"/>
        <a:cs typeface="+mn-cs"/>
      </a:defRPr>
    </a:lvl5pPr>
    <a:lvl6pPr marL="2285933" algn="l" defTabSz="914373" rtl="0" eaLnBrk="1" latinLnBrk="0" hangingPunct="1">
      <a:defRPr kumimoji="1" sz="1200" kern="1200">
        <a:solidFill>
          <a:schemeClr val="tx1"/>
        </a:solidFill>
        <a:latin typeface="+mn-lt"/>
        <a:ea typeface="+mn-ea"/>
        <a:cs typeface="+mn-cs"/>
      </a:defRPr>
    </a:lvl6pPr>
    <a:lvl7pPr marL="2743120" algn="l" defTabSz="914373" rtl="0" eaLnBrk="1" latinLnBrk="0" hangingPunct="1">
      <a:defRPr kumimoji="1" sz="1200" kern="1200">
        <a:solidFill>
          <a:schemeClr val="tx1"/>
        </a:solidFill>
        <a:latin typeface="+mn-lt"/>
        <a:ea typeface="+mn-ea"/>
        <a:cs typeface="+mn-cs"/>
      </a:defRPr>
    </a:lvl7pPr>
    <a:lvl8pPr marL="3200307" algn="l" defTabSz="914373" rtl="0" eaLnBrk="1" latinLnBrk="0" hangingPunct="1">
      <a:defRPr kumimoji="1" sz="1200" kern="1200">
        <a:solidFill>
          <a:schemeClr val="tx1"/>
        </a:solidFill>
        <a:latin typeface="+mn-lt"/>
        <a:ea typeface="+mn-ea"/>
        <a:cs typeface="+mn-cs"/>
      </a:defRPr>
    </a:lvl8pPr>
    <a:lvl9pPr marL="3657494" algn="l" defTabSz="914373"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ロゴ無し-タイトル">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1200" y="0"/>
            <a:ext cx="9907200" cy="520601"/>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8600" y="-3027"/>
            <a:ext cx="3896710" cy="520601"/>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27311"/>
            <a:ext cx="9906000" cy="647999"/>
          </a:xfrm>
        </p:spPr>
        <p:txBody>
          <a:bodyPr/>
          <a:lstStyle>
            <a:lvl1pPr>
              <a:defRPr>
                <a:latin typeface="UD デジタル 教科書体 NK-R" panose="02020400000000000000" pitchFamily="18" charset="-128"/>
                <a:ea typeface="UD デジタル 教科書体 NK-R" panose="02020400000000000000" pitchFamily="18" charset="-128"/>
              </a:defRPr>
            </a:lvl1pPr>
          </a:lstStyle>
          <a:p>
            <a:r>
              <a:rPr lang="ja-JP" altLang="en-US" dirty="0"/>
              <a:t>マスター タイトルの書式設定</a:t>
            </a:r>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9144000" y="6552000"/>
            <a:ext cx="648000" cy="252000"/>
          </a:xfrm>
          <a:prstGeom prst="rect">
            <a:avLst/>
          </a:prstGeom>
        </p:spPr>
        <p:txBody>
          <a:bodyPr vert="horz" lIns="0" tIns="0" rIns="0" bIns="0" rtlCol="0" anchor="t"/>
          <a:lstStyle>
            <a:lvl1pPr algn="r">
              <a:defRPr sz="1200" b="0">
                <a:solidFill>
                  <a:schemeClr val="tx1"/>
                </a:solidFill>
                <a:latin typeface="UD デジタル 教科書体 NK-R" panose="02020400000000000000" pitchFamily="18" charset="-128"/>
                <a:ea typeface="UD デジタル 教科書体 NK-R" panose="02020400000000000000" pitchFamily="18" charset="-128"/>
                <a:cs typeface="Arial" panose="020B0604020202020204" pitchFamily="34" charset="0"/>
              </a:defRPr>
            </a:lvl1pPr>
          </a:lstStyle>
          <a:p>
            <a:fld id="{48F63A3B-78C7-47BE-AE5E-E10140E04643}" type="slidenum">
              <a:rPr lang="en-US" smtClean="0"/>
              <a:pPr/>
              <a:t>‹#›</a:t>
            </a:fld>
            <a:endParaRPr lang="en-US" dirty="0"/>
          </a:p>
        </p:txBody>
      </p:sp>
      <p:sp>
        <p:nvSpPr>
          <p:cNvPr id="12"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1200" y="517574"/>
            <a:ext cx="9907200" cy="345461"/>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72000" rIns="360000" bIns="72000" rtlCol="0" anchor="t">
            <a:spAutoFit/>
          </a:bodyPr>
          <a:lstStyle>
            <a:lvl1pPr marL="0" indent="0">
              <a:lnSpc>
                <a:spcPct val="100000"/>
              </a:lnSpc>
              <a:spcBef>
                <a:spcPts val="0"/>
              </a:spcBef>
              <a:spcAft>
                <a:spcPts val="600"/>
              </a:spcAft>
              <a:buNone/>
              <a:defRPr lang="ja-JP" altLang="en-US" sz="1300" kern="900" spc="69" smtClean="0">
                <a:solidFill>
                  <a:schemeClr val="tx1"/>
                </a:solidFill>
                <a:latin typeface="UD デジタル 教科書体 NK-R" panose="02020400000000000000" pitchFamily="18" charset="-128"/>
                <a:ea typeface="UD デジタル 教科書体 NK-R" panose="02020400000000000000" pitchFamily="18" charset="-128"/>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2370235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中扉・目次2">
    <p:spTree>
      <p:nvGrpSpPr>
        <p:cNvPr id="1" name=""/>
        <p:cNvGrpSpPr/>
        <p:nvPr/>
      </p:nvGrpSpPr>
      <p:grpSpPr>
        <a:xfrm>
          <a:off x="0" y="0"/>
          <a:ext cx="0" cy="0"/>
          <a:chOff x="0" y="0"/>
          <a:chExt cx="0" cy="0"/>
        </a:xfrm>
      </p:grpSpPr>
      <p:sp>
        <p:nvSpPr>
          <p:cNvPr id="101"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chemeClr val="accent2"/>
            </a:fgClr>
            <a:bgClr>
              <a:srgbClr val="DF637E"/>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02"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1000">
                <a:schemeClr val="accent4"/>
              </a:gs>
              <a:gs pos="62000">
                <a:schemeClr val="accent2">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grpSp>
        <p:nvGrpSpPr>
          <p:cNvPr id="16" name="グループ化 15"/>
          <p:cNvGrpSpPr/>
          <p:nvPr userDrawn="1"/>
        </p:nvGrpSpPr>
        <p:grpSpPr>
          <a:xfrm rot="16200000">
            <a:off x="-1117606" y="1574806"/>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97"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endParaRPr kumimoji="1" lang="ja-JP" altLang="en-US" dirty="0"/>
          </a:p>
        </p:txBody>
      </p:sp>
      <p:pic>
        <p:nvPicPr>
          <p:cNvPr id="2" name="図 1"/>
          <p:cNvPicPr>
            <a:picLocks noChangeAspect="1"/>
          </p:cNvPicPr>
          <p:nvPr userDrawn="1"/>
        </p:nvPicPr>
        <p:blipFill>
          <a:blip r:embed="rId2"/>
          <a:stretch>
            <a:fillRect/>
          </a:stretch>
        </p:blipFill>
        <p:spPr>
          <a:xfrm>
            <a:off x="8505089" y="5715000"/>
            <a:ext cx="1176630" cy="1005927"/>
          </a:xfrm>
          <a:prstGeom prst="rect">
            <a:avLst/>
          </a:prstGeom>
        </p:spPr>
      </p:pic>
    </p:spTree>
    <p:extLst>
      <p:ext uri="{BB962C8B-B14F-4D97-AF65-F5344CB8AC3E}">
        <p14:creationId xmlns:p14="http://schemas.microsoft.com/office/powerpoint/2010/main" val="1859685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中扉・目次3">
    <p:spTree>
      <p:nvGrpSpPr>
        <p:cNvPr id="1" name=""/>
        <p:cNvGrpSpPr/>
        <p:nvPr/>
      </p:nvGrpSpPr>
      <p:grpSpPr>
        <a:xfrm>
          <a:off x="0" y="0"/>
          <a:ext cx="0" cy="0"/>
          <a:chOff x="0" y="0"/>
          <a:chExt cx="0" cy="0"/>
        </a:xfrm>
      </p:grpSpPr>
      <p:sp>
        <p:nvSpPr>
          <p:cNvPr id="10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chemeClr val="accent3"/>
            </a:fgClr>
            <a:bgClr>
              <a:srgbClr val="7EC4C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0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6000">
                <a:schemeClr val="accent5"/>
              </a:gs>
              <a:gs pos="67000">
                <a:schemeClr val="accent3">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12" name="テキスト プレースホルダー 13">
            <a:extLst>
              <a:ext uri="{FF2B5EF4-FFF2-40B4-BE49-F238E27FC236}">
                <a16:creationId xmlns:a16="http://schemas.microsoft.com/office/drawing/2014/main" id="{013672E4-8361-284E-8D6A-CC652AA0D4A3}"/>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p>
        </p:txBody>
      </p:sp>
      <p:grpSp>
        <p:nvGrpSpPr>
          <p:cNvPr id="16" name="グループ化 15"/>
          <p:cNvGrpSpPr/>
          <p:nvPr userDrawn="1"/>
        </p:nvGrpSpPr>
        <p:grpSpPr>
          <a:xfrm rot="16200000">
            <a:off x="-1117606" y="1574806"/>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2" name="図 1"/>
          <p:cNvPicPr>
            <a:picLocks noChangeAspect="1"/>
          </p:cNvPicPr>
          <p:nvPr userDrawn="1"/>
        </p:nvPicPr>
        <p:blipFill>
          <a:blip r:embed="rId2"/>
          <a:stretch>
            <a:fillRect/>
          </a:stretch>
        </p:blipFill>
        <p:spPr>
          <a:xfrm>
            <a:off x="8505089" y="5715000"/>
            <a:ext cx="1176630" cy="1005927"/>
          </a:xfrm>
          <a:prstGeom prst="rect">
            <a:avLst/>
          </a:prstGeom>
        </p:spPr>
      </p:pic>
    </p:spTree>
    <p:extLst>
      <p:ext uri="{BB962C8B-B14F-4D97-AF65-F5344CB8AC3E}">
        <p14:creationId xmlns:p14="http://schemas.microsoft.com/office/powerpoint/2010/main" val="4083261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ロゴ無し-タイトル">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1200" y="-1"/>
            <a:ext cx="9907200" cy="540000"/>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108000"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8600" y="-3028"/>
            <a:ext cx="3896710" cy="540000"/>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0"/>
            <a:ext cx="9906000" cy="540000"/>
          </a:xfrm>
        </p:spPr>
        <p:txBody>
          <a:bodyPr/>
          <a:lstStyle>
            <a:lvl1pPr>
              <a:defRPr>
                <a:latin typeface="UD デジタル 教科書体 NK-R" panose="02020400000000000000" pitchFamily="18" charset="-128"/>
                <a:ea typeface="UD デジタル 教科書体 NK-R" panose="02020400000000000000" pitchFamily="18" charset="-128"/>
              </a:defRPr>
            </a:lvl1pPr>
          </a:lstStyle>
          <a:p>
            <a:r>
              <a:rPr lang="ja-JP" altLang="en-US" dirty="0"/>
              <a:t>マスター タイトルの書式設定</a:t>
            </a:r>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9144000" y="6552000"/>
            <a:ext cx="648000" cy="252000"/>
          </a:xfrm>
          <a:prstGeom prst="rect">
            <a:avLst/>
          </a:prstGeom>
        </p:spPr>
        <p:txBody>
          <a:bodyPr vert="horz" lIns="0" tIns="0" rIns="0" bIns="0" rtlCol="0" anchor="t"/>
          <a:lstStyle>
            <a:lvl1pPr algn="r">
              <a:defRPr sz="1200" b="0">
                <a:solidFill>
                  <a:schemeClr val="tx1"/>
                </a:solidFill>
                <a:latin typeface="UD デジタル 教科書体 NK-R" panose="02020400000000000000" pitchFamily="18" charset="-128"/>
                <a:ea typeface="UD デジタル 教科書体 NK-R" panose="02020400000000000000" pitchFamily="18" charset="-128"/>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9147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ロゴ無し-白紙">
    <p:spTree>
      <p:nvGrpSpPr>
        <p:cNvPr id="1" name=""/>
        <p:cNvGrpSpPr/>
        <p:nvPr/>
      </p:nvGrpSpPr>
      <p:grpSpPr>
        <a:xfrm>
          <a:off x="0" y="0"/>
          <a:ext cx="0" cy="0"/>
          <a:chOff x="0" y="0"/>
          <a:chExt cx="0" cy="0"/>
        </a:xfrm>
      </p:grpSpPr>
      <p:sp>
        <p:nvSpPr>
          <p:cNvPr id="18"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9144000" y="6552000"/>
            <a:ext cx="630513" cy="278421"/>
          </a:xfrm>
          <a:prstGeom prst="rect">
            <a:avLst/>
          </a:prstGeom>
        </p:spPr>
        <p:txBody>
          <a:bodyPr vert="horz" lIns="0" tIns="0" rIns="0" bIns="0" rtlCol="0" anchor="t"/>
          <a:lstStyle>
            <a:lvl1pPr algn="r">
              <a:defRPr sz="1200" b="0">
                <a:solidFill>
                  <a:schemeClr val="tx1"/>
                </a:solidFill>
                <a:latin typeface="UD デジタル 教科書体 NK-R" panose="02020400000000000000" pitchFamily="18" charset="-128"/>
                <a:ea typeface="UD デジタル 教科書体 NK-R" panose="02020400000000000000" pitchFamily="18" charset="-128"/>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072960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ロゴ有-タイトル＆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Footer Placeholder 4"/>
          <p:cNvSpPr>
            <a:spLocks noGrp="1"/>
          </p:cNvSpPr>
          <p:nvPr>
            <p:ph type="ftr" sz="quarter" idx="11"/>
          </p:nvPr>
        </p:nvSpPr>
        <p:spPr/>
        <p:txBody>
          <a:bodyPr/>
          <a:lstStyle/>
          <a:p>
            <a:endParaRPr lang="en-US" dirty="0"/>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04203"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2"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3"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4"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15"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dirty="0"/>
          </a:p>
        </p:txBody>
      </p:sp>
      <p:sp>
        <p:nvSpPr>
          <p:cNvPr id="16"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pic>
        <p:nvPicPr>
          <p:cNvPr id="2" name="図 1"/>
          <p:cNvPicPr>
            <a:picLocks noChangeAspect="1"/>
          </p:cNvPicPr>
          <p:nvPr userDrawn="1"/>
        </p:nvPicPr>
        <p:blipFill>
          <a:blip r:embed="rId2"/>
          <a:stretch>
            <a:fillRect/>
          </a:stretch>
        </p:blipFill>
        <p:spPr>
          <a:xfrm>
            <a:off x="360086" y="6534000"/>
            <a:ext cx="2030144" cy="207282"/>
          </a:xfrm>
          <a:prstGeom prst="rect">
            <a:avLst/>
          </a:prstGeom>
        </p:spPr>
      </p:pic>
    </p:spTree>
    <p:extLst>
      <p:ext uri="{BB962C8B-B14F-4D97-AF65-F5344CB8AC3E}">
        <p14:creationId xmlns:p14="http://schemas.microsoft.com/office/powerpoint/2010/main" val="3253618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ロゴ有-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1"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4"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5"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16"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dirty="0"/>
          </a:p>
        </p:txBody>
      </p:sp>
      <p:sp>
        <p:nvSpPr>
          <p:cNvPr id="17"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pic>
        <p:nvPicPr>
          <p:cNvPr id="2" name="図 1"/>
          <p:cNvPicPr>
            <a:picLocks noChangeAspect="1"/>
          </p:cNvPicPr>
          <p:nvPr userDrawn="1"/>
        </p:nvPicPr>
        <p:blipFill>
          <a:blip r:embed="rId2"/>
          <a:stretch>
            <a:fillRect/>
          </a:stretch>
        </p:blipFill>
        <p:spPr>
          <a:xfrm>
            <a:off x="360086" y="6534000"/>
            <a:ext cx="2030144" cy="207282"/>
          </a:xfrm>
          <a:prstGeom prst="rect">
            <a:avLst/>
          </a:prstGeom>
        </p:spPr>
      </p:pic>
    </p:spTree>
    <p:extLst>
      <p:ext uri="{BB962C8B-B14F-4D97-AF65-F5344CB8AC3E}">
        <p14:creationId xmlns:p14="http://schemas.microsoft.com/office/powerpoint/2010/main" val="800090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ロゴ有-白紙">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pic>
        <p:nvPicPr>
          <p:cNvPr id="4" name="図 3"/>
          <p:cNvPicPr>
            <a:picLocks noChangeAspect="1"/>
          </p:cNvPicPr>
          <p:nvPr userDrawn="1"/>
        </p:nvPicPr>
        <p:blipFill>
          <a:blip r:embed="rId2"/>
          <a:stretch>
            <a:fillRect/>
          </a:stretch>
        </p:blipFill>
        <p:spPr>
          <a:xfrm>
            <a:off x="360086" y="6534000"/>
            <a:ext cx="2030144" cy="207282"/>
          </a:xfrm>
          <a:prstGeom prst="rect">
            <a:avLst/>
          </a:prstGeom>
        </p:spPr>
      </p:pic>
    </p:spTree>
    <p:extLst>
      <p:ext uri="{BB962C8B-B14F-4D97-AF65-F5344CB8AC3E}">
        <p14:creationId xmlns:p14="http://schemas.microsoft.com/office/powerpoint/2010/main" val="2629133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表紙1">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id="{947288C7-7203-D54E-8629-CD9317DDB283}"/>
              </a:ext>
            </a:extLst>
          </p:cNvPr>
          <p:cNvSpPr txBox="1">
            <a:spLocks/>
          </p:cNvSpPr>
          <p:nvPr userDrawn="1"/>
        </p:nvSpPr>
        <p:spPr>
          <a:xfrm>
            <a:off x="0" y="3886200"/>
            <a:ext cx="9906000" cy="3000118"/>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7" name="テキスト プレースホルダー 6">
            <a:extLst>
              <a:ext uri="{FF2B5EF4-FFF2-40B4-BE49-F238E27FC236}">
                <a16:creationId xmlns:a16="http://schemas.microsoft.com/office/drawing/2014/main" id="{C430249E-AE45-AB46-9462-F239EA5FB436}"/>
              </a:ext>
            </a:extLst>
          </p:cNvPr>
          <p:cNvSpPr txBox="1">
            <a:spLocks/>
          </p:cNvSpPr>
          <p:nvPr userDrawn="1"/>
        </p:nvSpPr>
        <p:spPr>
          <a:xfrm>
            <a:off x="4165600" y="3886200"/>
            <a:ext cx="5740400" cy="300011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3858857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3858857 w 9907200"/>
              <a:gd name="connsiteY4" fmla="*/ 5588 h 827999"/>
              <a:gd name="connsiteX0" fmla="*/ 5052983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5052983 w 9907200"/>
              <a:gd name="connsiteY4" fmla="*/ 5588 h 827999"/>
              <a:gd name="connsiteX0" fmla="*/ 3331732 w 9907200"/>
              <a:gd name="connsiteY0" fmla="*/ 0 h 828042"/>
              <a:gd name="connsiteX1" fmla="*/ 9907200 w 9907200"/>
              <a:gd name="connsiteY1" fmla="*/ 43 h 828042"/>
              <a:gd name="connsiteX2" fmla="*/ 9907200 w 9907200"/>
              <a:gd name="connsiteY2" fmla="*/ 828042 h 828042"/>
              <a:gd name="connsiteX3" fmla="*/ 0 w 9907200"/>
              <a:gd name="connsiteY3" fmla="*/ 828042 h 828042"/>
              <a:gd name="connsiteX4" fmla="*/ 3331732 w 9907200"/>
              <a:gd name="connsiteY4" fmla="*/ 0 h 828042"/>
              <a:gd name="connsiteX0" fmla="*/ 4732750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4732750 w 11308218"/>
              <a:gd name="connsiteY4" fmla="*/ 0 h 828042"/>
              <a:gd name="connsiteX0" fmla="*/ 5153056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5153056 w 11308218"/>
              <a:gd name="connsiteY4" fmla="*/ 0 h 828042"/>
              <a:gd name="connsiteX0" fmla="*/ 5613390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613390 w 11308218"/>
              <a:gd name="connsiteY4" fmla="*/ 5588 h 827999"/>
              <a:gd name="connsiteX0" fmla="*/ 5702896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702896 w 11308218"/>
              <a:gd name="connsiteY4" fmla="*/ 5588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8218" h="827999">
                <a:moveTo>
                  <a:pt x="5702896" y="5588"/>
                </a:moveTo>
                <a:lnTo>
                  <a:pt x="11308218" y="0"/>
                </a:lnTo>
                <a:lnTo>
                  <a:pt x="11308218" y="827999"/>
                </a:lnTo>
                <a:lnTo>
                  <a:pt x="0" y="827999"/>
                </a:lnTo>
                <a:lnTo>
                  <a:pt x="5702896" y="5588"/>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17980" y="0"/>
            <a:ext cx="9923980" cy="3874149"/>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UD デジタル 教科書体 NK-R" panose="02020400000000000000" pitchFamily="18" charset="-128"/>
              <a:ea typeface="UD デジタル 教科書体 NK-R" panose="02020400000000000000" pitchFamily="18"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5620281" y="5889299"/>
            <a:ext cx="3913874" cy="317651"/>
          </a:xfrm>
        </p:spPr>
        <p:txBody>
          <a:bodyPr wrap="square" lIns="0" tIns="0" rIns="0" bIns="0" anchor="b">
            <a:spAutoFit/>
          </a:bodyPr>
          <a:lstStyle>
            <a:lvl1pPr marL="0" indent="0">
              <a:spcAft>
                <a:spcPts val="400"/>
              </a:spcAft>
              <a:buNone/>
              <a:defRPr lang="ja-JP" altLang="en-US" sz="1700" spc="150" smtClean="0">
                <a:solidFill>
                  <a:schemeClr val="bg1"/>
                </a:solidFill>
                <a:latin typeface="UD デジタル 教科書体 NK-R" panose="02020400000000000000" pitchFamily="18" charset="-128"/>
                <a:ea typeface="UD デジタル 教科書体 NK-R" panose="02020400000000000000" pitchFamily="18" charset="-128"/>
              </a:defRPr>
            </a:lvl1pPr>
            <a:lvl2pPr marL="228600" indent="0">
              <a:spcAft>
                <a:spcPts val="400"/>
              </a:spcAft>
              <a:buNone/>
              <a:defRPr lang="ja-JP" altLang="en-US" sz="1800" smtClean="0">
                <a:latin typeface="+mn-lt"/>
                <a:ea typeface="+mn-ea"/>
              </a:defRPr>
            </a:lvl2pPr>
            <a:lvl3pPr marL="685800" indent="0">
              <a:spcAft>
                <a:spcPts val="400"/>
              </a:spcAft>
              <a:buNone/>
              <a:defRPr lang="ja-JP" altLang="en-US" sz="1800" smtClean="0">
                <a:latin typeface="+mn-lt"/>
                <a:ea typeface="+mn-ea"/>
              </a:defRPr>
            </a:lvl3pPr>
            <a:lvl4pPr marL="1143000" indent="0">
              <a:spcAft>
                <a:spcPts val="400"/>
              </a:spcAft>
              <a:buNone/>
              <a:defRPr lang="ja-JP" altLang="en-US" sz="1800" smtClean="0">
                <a:latin typeface="+mn-lt"/>
                <a:ea typeface="+mn-ea"/>
              </a:defRPr>
            </a:lvl4pPr>
            <a:lvl5pPr marL="1600200" indent="0">
              <a:spcAft>
                <a:spcPts val="400"/>
              </a:spcAft>
              <a:buNone/>
              <a:defRPr lang="ja-JP" altLang="en-US" sz="1800">
                <a:latin typeface="+mn-lt"/>
                <a:ea typeface="+mn-ea"/>
              </a:defRPr>
            </a:lvl5pPr>
          </a:lstStyle>
          <a:p>
            <a:pPr marL="0" lvl="0" defTabSz="457200"/>
            <a:r>
              <a:rPr kumimoji="1" lang="ja-JP" altLang="en-US"/>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4" y="2838996"/>
            <a:ext cx="2291003" cy="318273"/>
          </a:xfrm>
          <a:prstGeom prst="rect">
            <a:avLst/>
          </a:prstGeom>
          <a:noFill/>
          <a:ln>
            <a:noFill/>
          </a:ln>
        </p:spPr>
        <p:txBody>
          <a:bodyPr wrap="none" lIns="105747" tIns="0" rIns="10574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400" dirty="0">
                <a:solidFill>
                  <a:schemeClr val="bg1"/>
                </a:solidFill>
                <a:latin typeface="UD デジタル 教科書体 NK-R" panose="02020400000000000000" pitchFamily="18" charset="-128"/>
                <a:ea typeface="UD デジタル 教科書体 NK-R" panose="02020400000000000000" pitchFamily="18" charset="-128"/>
              </a:rPr>
              <a:t>2021</a:t>
            </a:r>
            <a:r>
              <a:rPr lang="ja-JP" altLang="en-US" sz="1400">
                <a:solidFill>
                  <a:schemeClr val="bg1"/>
                </a:solidFill>
                <a:latin typeface="UD デジタル 教科書体 NK-R" panose="02020400000000000000" pitchFamily="18" charset="-128"/>
                <a:ea typeface="UD デジタル 教科書体 NK-R" panose="02020400000000000000" pitchFamily="18" charset="-128"/>
              </a:rPr>
              <a:t>年</a:t>
            </a:r>
            <a:r>
              <a:rPr lang="en-US" altLang="ja-JP" sz="1400" dirty="0">
                <a:solidFill>
                  <a:schemeClr val="bg1"/>
                </a:solidFill>
                <a:latin typeface="UD デジタル 教科書体 NK-R" panose="02020400000000000000" pitchFamily="18" charset="-128"/>
                <a:ea typeface="UD デジタル 教科書体 NK-R" panose="02020400000000000000" pitchFamily="18" charset="-128"/>
              </a:rPr>
              <a:t>4</a:t>
            </a:r>
            <a:r>
              <a:rPr lang="ja-JP" altLang="en-US" sz="1400">
                <a:solidFill>
                  <a:schemeClr val="bg1"/>
                </a:solidFill>
                <a:latin typeface="UD デジタル 教科書体 NK-R" panose="02020400000000000000" pitchFamily="18" charset="-128"/>
                <a:ea typeface="UD デジタル 教科書体 NK-R" panose="02020400000000000000" pitchFamily="18" charset="-128"/>
              </a:rPr>
              <a:t>月</a:t>
            </a:r>
            <a:r>
              <a:rPr lang="en-US" altLang="ja-JP" sz="1400" dirty="0">
                <a:solidFill>
                  <a:schemeClr val="bg1"/>
                </a:solidFill>
                <a:latin typeface="UD デジタル 教科書体 NK-R" panose="02020400000000000000" pitchFamily="18" charset="-128"/>
                <a:ea typeface="UD デジタル 教科書体 NK-R" panose="02020400000000000000" pitchFamily="18" charset="-128"/>
              </a:rPr>
              <a:t>1</a:t>
            </a:r>
            <a:r>
              <a:rPr lang="ja-JP" altLang="en-US" sz="1400">
                <a:solidFill>
                  <a:schemeClr val="bg1"/>
                </a:solidFill>
                <a:latin typeface="UD デジタル 教科書体 NK-R" panose="02020400000000000000" pitchFamily="18" charset="-128"/>
                <a:ea typeface="UD デジタル 教科書体 NK-R" panose="02020400000000000000" pitchFamily="18" charset="-128"/>
              </a:rPr>
              <a:t>日</a:t>
            </a:r>
          </a:p>
        </p:txBody>
      </p:sp>
      <p:sp>
        <p:nvSpPr>
          <p:cNvPr id="13" name="Date Placeholder 1">
            <a:extLst>
              <a:ext uri="{FF2B5EF4-FFF2-40B4-BE49-F238E27FC236}">
                <a16:creationId xmlns:a16="http://schemas.microsoft.com/office/drawing/2014/main" id="{B4AD2287-6E3C-6647-80BD-596F7E84AFCC}"/>
              </a:ext>
            </a:extLst>
          </p:cNvPr>
          <p:cNvSpPr>
            <a:spLocks noGrp="1"/>
          </p:cNvSpPr>
          <p:nvPr>
            <p:ph type="dt" sz="half" idx="10"/>
          </p:nvPr>
        </p:nvSpPr>
        <p:spPr>
          <a:xfrm>
            <a:off x="5620019" y="4878176"/>
            <a:ext cx="2228850" cy="365125"/>
          </a:xfrm>
        </p:spPr>
        <p:txBody>
          <a:bodyPr/>
          <a:lstStyle>
            <a:lvl1pPr algn="l">
              <a:defRPr>
                <a:latin typeface="UD デジタル 教科書体 NK-R" panose="02020400000000000000" pitchFamily="18" charset="-128"/>
                <a:ea typeface="UD デジタル 教科書体 NK-R" panose="02020400000000000000" pitchFamily="18" charset="-128"/>
              </a:defRPr>
            </a:lvl1pPr>
          </a:lstStyle>
          <a:p>
            <a:endParaRPr lang="en-US" dirty="0"/>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377683" y="6469296"/>
            <a:ext cx="3757975" cy="263263"/>
          </a:xfrm>
        </p:spPr>
        <p:txBody>
          <a:bodyPr/>
          <a:lstStyle>
            <a:lvl1pPr>
              <a:defRPr>
                <a:latin typeface="UD デジタル 教科書体 NK-R" panose="02020400000000000000" pitchFamily="18" charset="-128"/>
                <a:ea typeface="UD デジタル 教科書体 NK-R" panose="02020400000000000000" pitchFamily="18" charset="-128"/>
              </a:defRPr>
            </a:lvl1pPr>
          </a:lstStyle>
          <a:p>
            <a:endParaRPr lang="en-US" dirty="0"/>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0" y="1981200"/>
            <a:ext cx="9897010" cy="1904457"/>
          </a:xfrm>
        </p:spPr>
        <p:txBody>
          <a:bodyPr lIns="288000" tIns="180000" rIns="360000" bIns="72000" anchor="b"/>
          <a:lstStyle>
            <a:lvl1pPr>
              <a:defRPr sz="2400">
                <a:solidFill>
                  <a:schemeClr val="tx1"/>
                </a:solidFill>
                <a:latin typeface="UD デジタル 教科書体 NK-R" panose="02020400000000000000" pitchFamily="18" charset="-128"/>
                <a:ea typeface="UD デジタル 教科書体 NK-R" panose="02020400000000000000" pitchFamily="18" charset="-128"/>
              </a:defRPr>
            </a:lvl1pPr>
          </a:lstStyle>
          <a:p>
            <a:r>
              <a:rPr kumimoji="1" lang="ja-JP" altLang="en-US"/>
              <a:t>マスター タイトルの書式設定</a:t>
            </a:r>
            <a:endParaRPr kumimoji="1" lang="ja-JP" altLang="en-US" dirty="0"/>
          </a:p>
        </p:txBody>
      </p:sp>
      <p:sp>
        <p:nvSpPr>
          <p:cNvPr id="16" name="テキスト プレースホルダー 14">
            <a:extLst>
              <a:ext uri="{FF2B5EF4-FFF2-40B4-BE49-F238E27FC236}">
                <a16:creationId xmlns:a16="http://schemas.microsoft.com/office/drawing/2014/main" id="{D77FD104-BAAE-1E43-B733-8EE9CC9EC49D}"/>
              </a:ext>
            </a:extLst>
          </p:cNvPr>
          <p:cNvSpPr>
            <a:spLocks noGrp="1"/>
          </p:cNvSpPr>
          <p:nvPr>
            <p:ph type="body" sz="quarter" idx="13"/>
          </p:nvPr>
        </p:nvSpPr>
        <p:spPr>
          <a:xfrm>
            <a:off x="-9227" y="3901925"/>
            <a:ext cx="9924453" cy="412805"/>
          </a:xfrm>
        </p:spPr>
        <p:txBody>
          <a:bodyPr wrap="square" lIns="288000">
            <a:spAutoFit/>
          </a:bodyPr>
          <a:lstStyle>
            <a:lvl1pPr marL="0" indent="0">
              <a:buNone/>
              <a:defRPr lang="ja-JP" altLang="en-US" sz="1700" spc="150" smtClean="0">
                <a:solidFill>
                  <a:schemeClr val="bg1"/>
                </a:solidFill>
                <a:latin typeface="UD デジタル 教科書体 NK-R" panose="02020400000000000000" pitchFamily="18" charset="-128"/>
                <a:ea typeface="UD デジタル 教科書体 NK-R" panose="02020400000000000000" pitchFamily="18" charset="-128"/>
              </a:defRPr>
            </a:lvl1pPr>
            <a:lvl2pPr marL="228600" indent="0">
              <a:buNone/>
              <a:defRPr lang="ja-JP" altLang="en-US" sz="1700" smtClean="0">
                <a:solidFill>
                  <a:schemeClr val="bg1"/>
                </a:solidFill>
                <a:latin typeface="+mn-lt"/>
                <a:ea typeface="+mn-ea"/>
              </a:defRPr>
            </a:lvl2pPr>
            <a:lvl3pPr marL="685800" indent="0">
              <a:buNone/>
              <a:defRPr lang="ja-JP" altLang="en-US" sz="1700" smtClean="0">
                <a:solidFill>
                  <a:schemeClr val="bg1"/>
                </a:solidFill>
                <a:latin typeface="+mn-lt"/>
                <a:ea typeface="+mn-ea"/>
              </a:defRPr>
            </a:lvl3pPr>
            <a:lvl4pPr marL="1143000" indent="0">
              <a:buNone/>
              <a:defRPr lang="ja-JP" altLang="en-US" sz="1700" smtClean="0">
                <a:solidFill>
                  <a:schemeClr val="bg1"/>
                </a:solidFill>
                <a:latin typeface="+mn-lt"/>
                <a:ea typeface="+mn-ea"/>
              </a:defRPr>
            </a:lvl4pPr>
            <a:lvl5pPr marL="1600200" indent="0">
              <a:buNone/>
              <a:defRPr lang="ja-JP" altLang="en-US" sz="1700">
                <a:solidFill>
                  <a:schemeClr val="bg1"/>
                </a:solidFill>
                <a:latin typeface="+mn-lt"/>
                <a:ea typeface="+mn-ea"/>
              </a:defRPr>
            </a:lvl5pPr>
          </a:lstStyle>
          <a:p>
            <a:pPr marL="0" lvl="0" defTabSz="457200"/>
            <a:r>
              <a:rPr kumimoji="1" lang="ja-JP" altLang="en-US"/>
              <a:t>マスター テキストの書式設定</a:t>
            </a:r>
          </a:p>
        </p:txBody>
      </p:sp>
      <p:grpSp>
        <p:nvGrpSpPr>
          <p:cNvPr id="99" name="グループ化 98"/>
          <p:cNvGrpSpPr/>
          <p:nvPr userDrawn="1"/>
        </p:nvGrpSpPr>
        <p:grpSpPr>
          <a:xfrm>
            <a:off x="5638800" y="6379733"/>
            <a:ext cx="3851369" cy="173467"/>
            <a:chOff x="900632" y="1414463"/>
            <a:chExt cx="7938089" cy="357535"/>
          </a:xfrm>
          <a:solidFill>
            <a:schemeClr val="bg1">
              <a:alpha val="17000"/>
            </a:schemeClr>
          </a:solidFill>
        </p:grpSpPr>
        <p:sp>
          <p:nvSpPr>
            <p:cNvPr id="19"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20"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21"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22"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23"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24"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25"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26"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27"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28"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29"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30"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31"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32"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33"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34"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35"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36"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37"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38"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39"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40"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41"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42"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43"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44"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45"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46"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47"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48"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49"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50"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51"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52"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53"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54"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55"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56"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57"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58"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59"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60"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61"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62"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63"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64"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65"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66"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67"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68"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69"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70"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71"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72"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73"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74"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75"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76"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77"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78"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79"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80"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81"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82"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83"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84"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85"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86"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87"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88"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89"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90"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91"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92"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93"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94"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95"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96"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97"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98"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grpSp>
      <p:pic>
        <p:nvPicPr>
          <p:cNvPr id="2" name="図 1"/>
          <p:cNvPicPr>
            <a:picLocks noChangeAspect="1"/>
          </p:cNvPicPr>
          <p:nvPr userDrawn="1"/>
        </p:nvPicPr>
        <p:blipFill>
          <a:blip r:embed="rId2"/>
          <a:stretch>
            <a:fillRect/>
          </a:stretch>
        </p:blipFill>
        <p:spPr>
          <a:xfrm>
            <a:off x="5477173" y="317901"/>
            <a:ext cx="4017612" cy="585267"/>
          </a:xfrm>
          <a:prstGeom prst="rect">
            <a:avLst/>
          </a:prstGeom>
        </p:spPr>
      </p:pic>
    </p:spTree>
    <p:extLst>
      <p:ext uri="{BB962C8B-B14F-4D97-AF65-F5344CB8AC3E}">
        <p14:creationId xmlns:p14="http://schemas.microsoft.com/office/powerpoint/2010/main" val="1334731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紙2">
    <p:spTree>
      <p:nvGrpSpPr>
        <p:cNvPr id="1" name=""/>
        <p:cNvGrpSpPr/>
        <p:nvPr/>
      </p:nvGrpSpPr>
      <p:grpSpPr>
        <a:xfrm>
          <a:off x="0" y="0"/>
          <a:ext cx="0" cy="0"/>
          <a:chOff x="0" y="0"/>
          <a:chExt cx="0" cy="0"/>
        </a:xfrm>
      </p:grpSpPr>
      <p:sp>
        <p:nvSpPr>
          <p:cNvPr id="17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7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2371426" y="3027"/>
            <a:ext cx="7543800" cy="6854973"/>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2362200" y="4042659"/>
            <a:ext cx="7534810" cy="412421"/>
          </a:xfrm>
        </p:spPr>
        <p:txBody>
          <a:bodyPr wrap="square" lIns="288000">
            <a:spAutoFit/>
          </a:bodyPr>
          <a:lstStyle>
            <a:lvl1pPr marL="0" indent="0">
              <a:spcAft>
                <a:spcPts val="400"/>
              </a:spcAft>
              <a:buNone/>
              <a:defRPr lang="ja-JP" altLang="en-US" sz="1600" spc="150" smtClean="0">
                <a:solidFill>
                  <a:schemeClr val="tx1"/>
                </a:solidFill>
              </a:defRPr>
            </a:lvl1pPr>
            <a:lvl2pPr marL="228600" indent="0">
              <a:spcAft>
                <a:spcPts val="400"/>
              </a:spcAft>
              <a:buNone/>
              <a:defRPr lang="ja-JP" altLang="en-US" sz="1600" smtClean="0">
                <a:solidFill>
                  <a:schemeClr val="tx1"/>
                </a:solidFill>
                <a:latin typeface="+mn-lt"/>
                <a:ea typeface="+mn-ea"/>
              </a:defRPr>
            </a:lvl2pPr>
            <a:lvl3pPr marL="685800" indent="0">
              <a:spcAft>
                <a:spcPts val="400"/>
              </a:spcAft>
              <a:buNone/>
              <a:defRPr lang="ja-JP" altLang="en-US" sz="1600" smtClean="0">
                <a:solidFill>
                  <a:schemeClr val="tx1"/>
                </a:solidFill>
                <a:latin typeface="+mn-lt"/>
                <a:ea typeface="+mn-ea"/>
              </a:defRPr>
            </a:lvl3pPr>
            <a:lvl4pPr marL="1143000" indent="0">
              <a:spcAft>
                <a:spcPts val="400"/>
              </a:spcAft>
              <a:buNone/>
              <a:defRPr lang="ja-JP" altLang="en-US" sz="1600" smtClean="0">
                <a:solidFill>
                  <a:schemeClr val="tx1"/>
                </a:solidFill>
                <a:latin typeface="+mn-lt"/>
                <a:ea typeface="+mn-ea"/>
              </a:defRPr>
            </a:lvl4pPr>
            <a:lvl5pPr marL="1600200" indent="0">
              <a:spcAft>
                <a:spcPts val="400"/>
              </a:spcAft>
              <a:buNone/>
              <a:defRPr lang="ja-JP" altLang="en-US" sz="1600">
                <a:solidFill>
                  <a:schemeClr val="tx1"/>
                </a:solidFill>
                <a:latin typeface="+mn-lt"/>
                <a:ea typeface="+mn-ea"/>
              </a:defRPr>
            </a:lvl5pPr>
          </a:lstStyle>
          <a:p>
            <a:pPr marL="0" lvl="0" defTabSz="457200"/>
            <a:r>
              <a:rPr kumimoji="1" lang="ja-JP" altLang="en-US"/>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4" y="2838996"/>
            <a:ext cx="2291003" cy="318273"/>
          </a:xfrm>
          <a:prstGeom prst="rect">
            <a:avLst/>
          </a:prstGeom>
          <a:noFill/>
          <a:ln>
            <a:noFill/>
          </a:ln>
        </p:spPr>
        <p:txBody>
          <a:bodyPr wrap="none" lIns="105747" tIns="0" rIns="10574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400" dirty="0">
                <a:solidFill>
                  <a:schemeClr val="bg1"/>
                </a:solidFill>
                <a:latin typeface="Meiryo" panose="020B0604030504040204" pitchFamily="34" charset="-128"/>
                <a:ea typeface="Meiryo" panose="020B0604030504040204" pitchFamily="34" charset="-128"/>
              </a:rPr>
              <a:t>2021</a:t>
            </a:r>
            <a:r>
              <a:rPr lang="ja-JP" altLang="en-US" sz="1400">
                <a:solidFill>
                  <a:schemeClr val="bg1"/>
                </a:solidFill>
                <a:latin typeface="Meiryo" panose="020B0604030504040204" pitchFamily="34" charset="-128"/>
                <a:ea typeface="Meiryo" panose="020B0604030504040204" pitchFamily="34" charset="-128"/>
              </a:rPr>
              <a:t>年</a:t>
            </a:r>
            <a:r>
              <a:rPr lang="en-US" altLang="ja-JP" sz="1400" dirty="0">
                <a:solidFill>
                  <a:schemeClr val="bg1"/>
                </a:solidFill>
                <a:latin typeface="Meiryo" panose="020B0604030504040204" pitchFamily="34" charset="-128"/>
                <a:ea typeface="Meiryo" panose="020B0604030504040204" pitchFamily="34" charset="-128"/>
              </a:rPr>
              <a:t>4</a:t>
            </a:r>
            <a:r>
              <a:rPr lang="ja-JP" altLang="en-US" sz="1400">
                <a:solidFill>
                  <a:schemeClr val="bg1"/>
                </a:solidFill>
                <a:latin typeface="Meiryo" panose="020B0604030504040204" pitchFamily="34" charset="-128"/>
                <a:ea typeface="Meiryo" panose="020B0604030504040204" pitchFamily="34" charset="-128"/>
              </a:rPr>
              <a:t>月</a:t>
            </a:r>
            <a:r>
              <a:rPr lang="en-US" altLang="ja-JP" sz="1400" dirty="0">
                <a:solidFill>
                  <a:schemeClr val="bg1"/>
                </a:solidFill>
                <a:latin typeface="Meiryo" panose="020B0604030504040204" pitchFamily="34" charset="-128"/>
                <a:ea typeface="Meiryo" panose="020B0604030504040204" pitchFamily="34" charset="-128"/>
              </a:rPr>
              <a:t>1</a:t>
            </a:r>
            <a:r>
              <a:rPr lang="ja-JP" altLang="en-US" sz="1400">
                <a:solidFill>
                  <a:schemeClr val="bg1"/>
                </a:solidFill>
                <a:latin typeface="Meiryo" panose="020B0604030504040204" pitchFamily="34" charset="-128"/>
                <a:ea typeface="Meiryo" panose="020B0604030504040204" pitchFamily="34" charset="-128"/>
              </a:rPr>
              <a:t>日</a:t>
            </a:r>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4450710" y="6379365"/>
            <a:ext cx="3757975" cy="263263"/>
          </a:xfrm>
        </p:spPr>
        <p:txBody>
          <a:bodyPr/>
          <a:lstStyle/>
          <a:p>
            <a:endParaRPr lang="en-US" dirty="0"/>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2362200" y="1447800"/>
            <a:ext cx="7534810" cy="2304191"/>
          </a:xfrm>
        </p:spPr>
        <p:txBody>
          <a:bodyPr lIns="288000" tIns="180000" rIns="360000" bIns="72000" anchor="b"/>
          <a:lstStyle>
            <a:lvl1pPr>
              <a:defRPr sz="2400">
                <a:solidFill>
                  <a:schemeClr val="tx1"/>
                </a:solidFill>
              </a:defRPr>
            </a:lvl1pPr>
          </a:lstStyle>
          <a:p>
            <a:r>
              <a:rPr kumimoji="1" lang="ja-JP" altLang="en-US"/>
              <a:t>マスター タイトルの書式設定</a:t>
            </a:r>
            <a:endParaRPr kumimoji="1" lang="ja-JP" altLang="en-US" dirty="0"/>
          </a:p>
        </p:txBody>
      </p:sp>
      <p:grpSp>
        <p:nvGrpSpPr>
          <p:cNvPr id="89" name="グループ化 88"/>
          <p:cNvGrpSpPr/>
          <p:nvPr userDrawn="1"/>
        </p:nvGrpSpPr>
        <p:grpSpPr>
          <a:xfrm rot="16200000">
            <a:off x="-1117606" y="1574806"/>
            <a:ext cx="2819400" cy="126987"/>
            <a:chOff x="900632" y="1414463"/>
            <a:chExt cx="7938089" cy="357535"/>
          </a:xfrm>
          <a:solidFill>
            <a:schemeClr val="bg1">
              <a:alpha val="17000"/>
            </a:schemeClr>
          </a:solidFill>
        </p:grpSpPr>
        <p:sp>
          <p:nvSpPr>
            <p:cNvPr id="90"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3"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4"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5"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6"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7"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8"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9"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0"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1"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2"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3"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4"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3" name="図 2"/>
          <p:cNvPicPr>
            <a:picLocks noChangeAspect="1"/>
          </p:cNvPicPr>
          <p:nvPr userDrawn="1"/>
        </p:nvPicPr>
        <p:blipFill>
          <a:blip r:embed="rId2"/>
          <a:stretch>
            <a:fillRect/>
          </a:stretch>
        </p:blipFill>
        <p:spPr>
          <a:xfrm>
            <a:off x="8505089" y="5715000"/>
            <a:ext cx="1176630" cy="1005927"/>
          </a:xfrm>
          <a:prstGeom prst="rect">
            <a:avLst/>
          </a:prstGeom>
        </p:spPr>
      </p:pic>
      <p:pic>
        <p:nvPicPr>
          <p:cNvPr id="4" name="図 3"/>
          <p:cNvPicPr>
            <a:picLocks noChangeAspect="1"/>
          </p:cNvPicPr>
          <p:nvPr userDrawn="1"/>
        </p:nvPicPr>
        <p:blipFill>
          <a:blip r:embed="rId3"/>
          <a:stretch>
            <a:fillRect/>
          </a:stretch>
        </p:blipFill>
        <p:spPr>
          <a:xfrm>
            <a:off x="5715000" y="6469296"/>
            <a:ext cx="3810330" cy="176799"/>
          </a:xfrm>
          <a:prstGeom prst="rect">
            <a:avLst/>
          </a:prstGeom>
        </p:spPr>
      </p:pic>
    </p:spTree>
    <p:extLst>
      <p:ext uri="{BB962C8B-B14F-4D97-AF65-F5344CB8AC3E}">
        <p14:creationId xmlns:p14="http://schemas.microsoft.com/office/powerpoint/2010/main" val="2588272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中扉・目次1">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4"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endParaRPr kumimoji="1" lang="ja-JP" altLang="en-US" dirty="0"/>
          </a:p>
        </p:txBody>
      </p:sp>
      <p:grpSp>
        <p:nvGrpSpPr>
          <p:cNvPr id="153" name="グループ化 152"/>
          <p:cNvGrpSpPr/>
          <p:nvPr userDrawn="1"/>
        </p:nvGrpSpPr>
        <p:grpSpPr>
          <a:xfrm rot="16200000">
            <a:off x="-1117606" y="1574806"/>
            <a:ext cx="2819400" cy="126987"/>
            <a:chOff x="900632" y="1414463"/>
            <a:chExt cx="7938089" cy="357535"/>
          </a:xfrm>
          <a:solidFill>
            <a:schemeClr val="bg1">
              <a:alpha val="17000"/>
            </a:schemeClr>
          </a:solidFill>
        </p:grpSpPr>
        <p:sp>
          <p:nvSpPr>
            <p:cNvPr id="154"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5"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6"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7"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8"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9"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0"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1"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2"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3"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4"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5"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6"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7"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8"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9"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0"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1"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2"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3"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4"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5"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6"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7"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8"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9"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0"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1"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2"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3"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4"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7"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8"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9"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0"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1"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2"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3"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4"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5"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6"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7"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8"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9"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0"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1"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2"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3"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4"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6"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7"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8"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9"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0"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1"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2"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3"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89"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pic>
        <p:nvPicPr>
          <p:cNvPr id="2" name="図 1"/>
          <p:cNvPicPr>
            <a:picLocks noChangeAspect="1"/>
          </p:cNvPicPr>
          <p:nvPr userDrawn="1"/>
        </p:nvPicPr>
        <p:blipFill>
          <a:blip r:embed="rId2"/>
          <a:stretch>
            <a:fillRect/>
          </a:stretch>
        </p:blipFill>
        <p:spPr>
          <a:xfrm>
            <a:off x="8505089" y="5715000"/>
            <a:ext cx="1176630" cy="1005927"/>
          </a:xfrm>
          <a:prstGeom prst="rect">
            <a:avLst/>
          </a:prstGeom>
        </p:spPr>
      </p:pic>
    </p:spTree>
    <p:extLst>
      <p:ext uri="{BB962C8B-B14F-4D97-AF65-F5344CB8AC3E}">
        <p14:creationId xmlns:p14="http://schemas.microsoft.com/office/powerpoint/2010/main" val="167949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906000" cy="82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p>
            <a:pPr marL="0" lvl="0" defTabSz="457200"/>
            <a:r>
              <a:rPr lang="ja-JP" altLang="en-US"/>
              <a:t>マスター タイトルの書式設定</a:t>
            </a:r>
            <a:endParaRPr lang="en-US" dirty="0"/>
          </a:p>
        </p:txBody>
      </p:sp>
      <p:sp>
        <p:nvSpPr>
          <p:cNvPr id="3" name="Text Placeholder 2"/>
          <p:cNvSpPr>
            <a:spLocks noGrp="1"/>
          </p:cNvSpPr>
          <p:nvPr>
            <p:ph type="body" idx="1"/>
          </p:nvPr>
        </p:nvSpPr>
        <p:spPr>
          <a:xfrm>
            <a:off x="360000" y="1879525"/>
            <a:ext cx="9185828" cy="4652184"/>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7306040" y="427034"/>
            <a:ext cx="2228850" cy="365125"/>
          </a:xfrm>
          <a:prstGeom prst="rect">
            <a:avLst/>
          </a:prstGeom>
        </p:spPr>
        <p:txBody>
          <a:bodyPr vert="horz" lIns="0" tIns="0" rIns="0" bIns="0" rtlCol="0" anchor="ctr"/>
          <a:lstStyle>
            <a:lvl1pPr algn="r">
              <a:defRPr sz="1200">
                <a:solidFill>
                  <a:schemeClr val="bg1"/>
                </a:solidFill>
              </a:defRPr>
            </a:lvl1pPr>
          </a:lstStyle>
          <a:p>
            <a:endParaRPr lang="en-US" dirty="0"/>
          </a:p>
        </p:txBody>
      </p:sp>
      <p:sp>
        <p:nvSpPr>
          <p:cNvPr id="5" name="Footer Placeholder 4"/>
          <p:cNvSpPr>
            <a:spLocks noGrp="1"/>
          </p:cNvSpPr>
          <p:nvPr>
            <p:ph type="ftr" sz="quarter" idx="3"/>
          </p:nvPr>
        </p:nvSpPr>
        <p:spPr>
          <a:xfrm>
            <a:off x="5146228" y="6551316"/>
            <a:ext cx="3757975" cy="263263"/>
          </a:xfrm>
          <a:prstGeom prst="rect">
            <a:avLst/>
          </a:prstGeom>
        </p:spPr>
        <p:txBody>
          <a:bodyPr vert="horz" lIns="0" tIns="0" rIns="0" bIns="0" rtlCol="0" anchor="t"/>
          <a:lstStyle>
            <a:lvl1pPr algn="l">
              <a:defRPr sz="900">
                <a:solidFill>
                  <a:schemeClr val="bg2">
                    <a:lumMod val="50000"/>
                  </a:schemeClr>
                </a:solidFill>
              </a:defRPr>
            </a:lvl1pPr>
          </a:lstStyle>
          <a:p>
            <a:endParaRPr lang="en-US" dirty="0"/>
          </a:p>
        </p:txBody>
      </p:sp>
      <p:sp>
        <p:nvSpPr>
          <p:cNvPr id="6" name="Slide Number Placeholder 5"/>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74537902"/>
      </p:ext>
    </p:extLst>
  </p:cSld>
  <p:clrMap bg1="lt1" tx1="dk1" bg2="lt2" tx2="dk2" accent1="accent1" accent2="accent2" accent3="accent3" accent4="accent4" accent5="accent5" accent6="accent6" hlink="hlink" folHlink="folHlink"/>
  <p:sldLayoutIdLst>
    <p:sldLayoutId id="2147483698" r:id="rId1"/>
    <p:sldLayoutId id="2147483713" r:id="rId2"/>
    <p:sldLayoutId id="2147483699" r:id="rId3"/>
    <p:sldLayoutId id="2147483710" r:id="rId4"/>
    <p:sldLayoutId id="2147483711" r:id="rId5"/>
    <p:sldLayoutId id="2147483712" r:id="rId6"/>
    <p:sldLayoutId id="2147483705" r:id="rId7"/>
    <p:sldLayoutId id="2147483709" r:id="rId8"/>
    <p:sldLayoutId id="2147483706" r:id="rId9"/>
    <p:sldLayoutId id="2147483707" r:id="rId10"/>
    <p:sldLayoutId id="2147483708" r:id="rId11"/>
  </p:sldLayoutIdLst>
  <p:hf hdr="0" ftr="0" dt="0"/>
  <p:txStyles>
    <p:titleStyle>
      <a:lvl1pPr algn="l" defTabSz="914400" rtl="0" eaLnBrk="1" latinLnBrk="0" hangingPunct="1">
        <a:lnSpc>
          <a:spcPct val="90000"/>
        </a:lnSpc>
        <a:spcBef>
          <a:spcPct val="0"/>
        </a:spcBef>
        <a:buNone/>
        <a:defRPr kumimoji="1" lang="en-US" altLang="en-US" sz="1814" b="1" i="0" kern="1200" spc="272" dirty="0">
          <a:solidFill>
            <a:schemeClr val="bg1"/>
          </a:solidFill>
          <a:latin typeface="Meiryo" panose="020B0604030504040204" pitchFamily="34" charset="-128"/>
          <a:ea typeface="Meiryo" panose="020B0604030504040204" pitchFamily="34" charset="-128"/>
          <a:cs typeface="+mn-cs"/>
        </a:defRPr>
      </a:lvl1pPr>
    </p:titleStyle>
    <p:body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microsoft.com/office/2007/relationships/hdphoto" Target="../media/hdphoto2.wdp"/><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hyperlink" Target="https://www.notalone-cao.go.jp/" TargetMode="External"/><Relationship Id="rId5" Type="http://schemas.openxmlformats.org/officeDocument/2006/relationships/image" Target="../media/image8.png"/><Relationship Id="rId10" Type="http://schemas.openxmlformats.org/officeDocument/2006/relationships/hyperlink" Target="https://www.notalone-cas.go.jp/" TargetMode="External"/><Relationship Id="rId4" Type="http://schemas.openxmlformats.org/officeDocument/2006/relationships/image" Target="../media/image7.pn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9BF23F79-7441-8F6B-A8F2-385BDF4C53C2}"/>
              </a:ext>
            </a:extLst>
          </p:cNvPr>
          <p:cNvSpPr txBox="1"/>
          <p:nvPr/>
        </p:nvSpPr>
        <p:spPr>
          <a:xfrm>
            <a:off x="273305" y="693311"/>
            <a:ext cx="9359389" cy="5968813"/>
          </a:xfrm>
          <a:prstGeom prst="rect">
            <a:avLst/>
          </a:prstGeom>
          <a:noFill/>
        </p:spPr>
        <p:txBody>
          <a:bodyPr wrap="square">
            <a:spAutoFit/>
          </a:bodyPr>
          <a:lstStyle/>
          <a:p>
            <a:pPr marL="0" marR="0" lvl="0" indent="120650" algn="just" defTabSz="457200" rtl="0" eaLnBrk="0" fontAlgn="auto" latinLnBrk="0" hangingPunct="1">
              <a:lnSpc>
                <a:spcPct val="120000"/>
              </a:lnSpc>
              <a:spcBef>
                <a:spcPts val="0"/>
              </a:spcBef>
              <a:spcAft>
                <a:spcPts val="0"/>
              </a:spcAft>
              <a:buClrTx/>
              <a:buSzTx/>
              <a:buFontTx/>
              <a:buNone/>
              <a:tabLst/>
              <a:defRPr/>
            </a:pPr>
            <a:r>
              <a:rPr kumimoji="0" lang="ja-JP" altLang="en-US" sz="2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大学生活最後の思い出づくりに行ったスノボ旅行が、全ての始まりだった。</a:t>
            </a:r>
          </a:p>
          <a:p>
            <a:pPr marL="0" marR="0" lvl="0" indent="120650" algn="just" defTabSz="457200" rtl="0" eaLnBrk="0" fontAlgn="auto" latinLnBrk="0" hangingPunct="1">
              <a:lnSpc>
                <a:spcPct val="120000"/>
              </a:lnSpc>
              <a:spcBef>
                <a:spcPts val="0"/>
              </a:spcBef>
              <a:spcAft>
                <a:spcPts val="1200"/>
              </a:spcAft>
              <a:buClrTx/>
              <a:buSzTx/>
              <a:buFontTx/>
              <a:buNone/>
              <a:tabLst/>
              <a:defRPr/>
            </a:pPr>
            <a:r>
              <a:rPr kumimoji="0" lang="ja-JP" altLang="en-US" sz="2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滑走中に転倒し、脊髄を損傷。医師から、一生車イスの生活になると言われた。</a:t>
            </a:r>
          </a:p>
          <a:p>
            <a:pPr marL="0" marR="0" lvl="0" indent="120650" algn="just" defTabSz="457200" rtl="0" eaLnBrk="0" fontAlgn="auto" latinLnBrk="0" hangingPunct="1">
              <a:lnSpc>
                <a:spcPct val="120000"/>
              </a:lnSpc>
              <a:spcBef>
                <a:spcPts val="0"/>
              </a:spcBef>
              <a:spcAft>
                <a:spcPts val="0"/>
              </a:spcAft>
              <a:buClrTx/>
              <a:buSzTx/>
              <a:buFontTx/>
              <a:buNone/>
              <a:tabLst/>
              <a:defRPr/>
            </a:pPr>
            <a:r>
              <a:rPr kumimoji="0" lang="ja-JP" altLang="en-US" sz="2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全身がしびれて痛み、いくら力を入れても体が動かない。</a:t>
            </a:r>
          </a:p>
          <a:p>
            <a:pPr marL="0" marR="0" lvl="0" indent="120650" algn="just" defTabSz="457200" rtl="0" eaLnBrk="0" fontAlgn="auto" latinLnBrk="0" hangingPunct="1">
              <a:lnSpc>
                <a:spcPct val="120000"/>
              </a:lnSpc>
              <a:spcBef>
                <a:spcPts val="0"/>
              </a:spcBef>
              <a:spcAft>
                <a:spcPts val="0"/>
              </a:spcAft>
              <a:buClrTx/>
              <a:buSzTx/>
              <a:buFontTx/>
              <a:buNone/>
              <a:tabLst/>
              <a:defRPr/>
            </a:pPr>
            <a:r>
              <a:rPr kumimoji="0" lang="ja-JP" altLang="en-US" sz="2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やっとの思いでつかんだ就職の内定も断るしかなかった。</a:t>
            </a:r>
          </a:p>
          <a:p>
            <a:pPr marL="0" marR="0" lvl="0" indent="120650" algn="just" defTabSz="457200" rtl="0" eaLnBrk="0" fontAlgn="auto" latinLnBrk="0" hangingPunct="1">
              <a:lnSpc>
                <a:spcPct val="120000"/>
              </a:lnSpc>
              <a:spcBef>
                <a:spcPts val="0"/>
              </a:spcBef>
              <a:spcAft>
                <a:spcPts val="1200"/>
              </a:spcAft>
              <a:buClrTx/>
              <a:buSzTx/>
              <a:buFontTx/>
              <a:buNone/>
              <a:tabLst/>
              <a:defRPr/>
            </a:pPr>
            <a:r>
              <a:rPr kumimoji="0" lang="ja-JP" altLang="en-US" sz="2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頬を伝った悔し涙をぬぐうことさえ、できなかった。</a:t>
            </a:r>
          </a:p>
          <a:p>
            <a:pPr marL="0" marR="0" lvl="0" indent="120650" algn="just" defTabSz="457200" rtl="0" eaLnBrk="0" fontAlgn="auto" latinLnBrk="0" hangingPunct="1">
              <a:lnSpc>
                <a:spcPct val="120000"/>
              </a:lnSpc>
              <a:spcBef>
                <a:spcPts val="0"/>
              </a:spcBef>
              <a:spcAft>
                <a:spcPts val="0"/>
              </a:spcAft>
              <a:buClrTx/>
              <a:buSzTx/>
              <a:buFontTx/>
              <a:buNone/>
              <a:tabLst/>
              <a:defRPr/>
            </a:pPr>
            <a:r>
              <a:rPr kumimoji="0" lang="ja-JP" altLang="en-US" sz="2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最初は、体を起こすだけで、気分が悪くなった。</a:t>
            </a:r>
          </a:p>
          <a:p>
            <a:pPr marL="0" marR="0" lvl="0" indent="120650" algn="just" defTabSz="457200" rtl="0" eaLnBrk="0" fontAlgn="auto" latinLnBrk="0" hangingPunct="1">
              <a:lnSpc>
                <a:spcPct val="120000"/>
              </a:lnSpc>
              <a:spcBef>
                <a:spcPts val="0"/>
              </a:spcBef>
              <a:spcAft>
                <a:spcPts val="0"/>
              </a:spcAft>
              <a:buClrTx/>
              <a:buSzTx/>
              <a:buFontTx/>
              <a:buNone/>
              <a:tabLst/>
              <a:defRPr/>
            </a:pPr>
            <a:r>
              <a:rPr kumimoji="0" lang="ja-JP" altLang="en-US" sz="2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前は何気なくできていた動作が、途方もなく難しいものに思えた。</a:t>
            </a:r>
          </a:p>
          <a:p>
            <a:pPr marL="0" marR="0" lvl="0" indent="120650" algn="just" defTabSz="457200" rtl="0" eaLnBrk="0" fontAlgn="auto" latinLnBrk="0" hangingPunct="1">
              <a:lnSpc>
                <a:spcPct val="120000"/>
              </a:lnSpc>
              <a:spcBef>
                <a:spcPts val="0"/>
              </a:spcBef>
              <a:spcAft>
                <a:spcPts val="1200"/>
              </a:spcAft>
              <a:buClrTx/>
              <a:buSzTx/>
              <a:buFontTx/>
              <a:buNone/>
              <a:tabLst/>
              <a:defRPr/>
            </a:pPr>
            <a:r>
              <a:rPr kumimoji="0" lang="ja-JP" altLang="en-US" sz="2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夢であってほしいと、何度も願った。</a:t>
            </a:r>
          </a:p>
          <a:p>
            <a:pPr marL="0" marR="0" lvl="0" indent="120650" algn="just" defTabSz="457200" rtl="0" eaLnBrk="0" fontAlgn="auto" latinLnBrk="0" hangingPunct="1">
              <a:lnSpc>
                <a:spcPct val="120000"/>
              </a:lnSpc>
              <a:spcBef>
                <a:spcPts val="0"/>
              </a:spcBef>
              <a:spcAft>
                <a:spcPts val="0"/>
              </a:spcAft>
              <a:buClrTx/>
              <a:buSzTx/>
              <a:buFontTx/>
              <a:buNone/>
              <a:tabLst/>
              <a:defRPr/>
            </a:pPr>
            <a:r>
              <a:rPr kumimoji="0" lang="ja-JP" altLang="en-US" sz="2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それでも必死にリハビリに励んだ。</a:t>
            </a:r>
          </a:p>
          <a:p>
            <a:pPr marL="0" marR="0" lvl="0" indent="120650" algn="just" defTabSz="457200" rtl="0" eaLnBrk="0" fontAlgn="auto" latinLnBrk="0" hangingPunct="1">
              <a:lnSpc>
                <a:spcPct val="120000"/>
              </a:lnSpc>
              <a:spcBef>
                <a:spcPts val="0"/>
              </a:spcBef>
              <a:spcAft>
                <a:spcPts val="0"/>
              </a:spcAft>
              <a:buClrTx/>
              <a:buSzTx/>
              <a:buFontTx/>
              <a:buNone/>
              <a:tabLst/>
              <a:defRPr/>
            </a:pPr>
            <a:r>
              <a:rPr kumimoji="0" lang="ja-JP" altLang="en-US" sz="2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ベッドからの起き上がり、車イスへの移動。</a:t>
            </a:r>
          </a:p>
          <a:p>
            <a:pPr marL="0" marR="0" lvl="0" indent="120650" algn="just" defTabSz="457200" rtl="0" eaLnBrk="0" fontAlgn="auto" latinLnBrk="0" hangingPunct="1">
              <a:lnSpc>
                <a:spcPct val="120000"/>
              </a:lnSpc>
              <a:spcBef>
                <a:spcPts val="0"/>
              </a:spcBef>
              <a:spcAft>
                <a:spcPts val="1200"/>
              </a:spcAft>
              <a:buClrTx/>
              <a:buSzTx/>
              <a:buFontTx/>
              <a:buNone/>
              <a:tabLst/>
              <a:defRPr/>
            </a:pPr>
            <a:r>
              <a:rPr kumimoji="0" lang="ja-JP" altLang="en-US" sz="2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少しでも一人でできることを増やさなければならない。</a:t>
            </a:r>
          </a:p>
          <a:p>
            <a:pPr marL="0" marR="0" lvl="0" indent="120650" algn="just" defTabSz="457200" rtl="0" eaLnBrk="0" fontAlgn="auto" latinLnBrk="0" hangingPunct="1">
              <a:lnSpc>
                <a:spcPct val="120000"/>
              </a:lnSpc>
              <a:spcBef>
                <a:spcPts val="0"/>
              </a:spcBef>
              <a:spcAft>
                <a:spcPts val="0"/>
              </a:spcAft>
              <a:buClrTx/>
              <a:buSzTx/>
              <a:buFontTx/>
              <a:buNone/>
              <a:tabLst/>
              <a:defRPr/>
            </a:pPr>
            <a:r>
              <a:rPr kumimoji="0" lang="ja-JP" altLang="en-US" sz="2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退院の日が近づいている。生活のこと、仕事のこと。</a:t>
            </a:r>
          </a:p>
          <a:p>
            <a:pPr marL="0" marR="0" lvl="0" indent="120650" algn="just" defTabSz="457200" rtl="0" eaLnBrk="0" fontAlgn="auto" latinLnBrk="0" hangingPunct="1">
              <a:lnSpc>
                <a:spcPct val="120000"/>
              </a:lnSpc>
              <a:spcBef>
                <a:spcPts val="0"/>
              </a:spcBef>
              <a:spcAft>
                <a:spcPts val="0"/>
              </a:spcAft>
              <a:buClrTx/>
              <a:buSzTx/>
              <a:buFontTx/>
              <a:buNone/>
              <a:tabLst/>
              <a:defRPr/>
            </a:pPr>
            <a:r>
              <a:rPr kumimoji="0" lang="ja-JP" altLang="en-US" sz="2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この体でどうやって生きていけばいいのだろう。</a:t>
            </a:r>
          </a:p>
        </p:txBody>
      </p:sp>
      <p:sp>
        <p:nvSpPr>
          <p:cNvPr id="7" name="スライド番号プレースホルダー 6">
            <a:extLst>
              <a:ext uri="{FF2B5EF4-FFF2-40B4-BE49-F238E27FC236}">
                <a16:creationId xmlns:a16="http://schemas.microsoft.com/office/drawing/2014/main" id="{BE4CE4C8-D72B-B177-7EA2-8AF3E567D147}"/>
              </a:ext>
            </a:extLst>
          </p:cNvPr>
          <p:cNvSpPr>
            <a:spLocks noGrp="1"/>
          </p:cNvSpPr>
          <p:nvPr>
            <p:ph type="sldNum" sz="quarter" idx="4"/>
          </p:nvPr>
        </p:nvSpPr>
        <p:spPr>
          <a:xfrm>
            <a:off x="9164096" y="6511806"/>
            <a:ext cx="648000" cy="252000"/>
          </a:xfrm>
        </p:spPr>
        <p:txBody>
          <a:bodyPr anchor="b"/>
          <a:lstStyle/>
          <a:p>
            <a:fld id="{48F63A3B-78C7-47BE-AE5E-E10140E04643}" type="slidenum">
              <a:rPr lang="en-US" smtClean="0"/>
              <a:pPr/>
              <a:t>1</a:t>
            </a:fld>
            <a:endParaRPr lang="en-US" dirty="0"/>
          </a:p>
        </p:txBody>
      </p:sp>
      <p:pic>
        <p:nvPicPr>
          <p:cNvPr id="4" name="図 3" descr="自転車の車輪&#10;&#10;低い精度で自動的に生成された説明">
            <a:extLst>
              <a:ext uri="{FF2B5EF4-FFF2-40B4-BE49-F238E27FC236}">
                <a16:creationId xmlns:a16="http://schemas.microsoft.com/office/drawing/2014/main" id="{DDD97FC0-F894-218E-6C80-D94C87EFD52E}"/>
              </a:ext>
            </a:extLst>
          </p:cNvPr>
          <p:cNvPicPr>
            <a:picLocks noChangeAspect="1"/>
          </p:cNvPicPr>
          <p:nvPr/>
        </p:nvPicPr>
        <p:blipFill>
          <a:blip r:embed="rId2" cstate="print">
            <a:alphaModFix amt="85000"/>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flipH="1">
            <a:off x="6393160" y="4275559"/>
            <a:ext cx="3239534" cy="2159690"/>
          </a:xfrm>
          <a:prstGeom prst="rect">
            <a:avLst/>
          </a:prstGeom>
          <a:ln>
            <a:noFill/>
          </a:ln>
          <a:effectLst>
            <a:softEdge rad="635000"/>
          </a:effectLst>
        </p:spPr>
      </p:pic>
      <p:sp>
        <p:nvSpPr>
          <p:cNvPr id="9" name="タイトル 1">
            <a:extLst>
              <a:ext uri="{FF2B5EF4-FFF2-40B4-BE49-F238E27FC236}">
                <a16:creationId xmlns:a16="http://schemas.microsoft.com/office/drawing/2014/main" id="{E0AAE77F-BFCC-1DB7-A3E5-3373E338CEDC}"/>
              </a:ext>
            </a:extLst>
          </p:cNvPr>
          <p:cNvSpPr>
            <a:spLocks noGrp="1"/>
          </p:cNvSpPr>
          <p:nvPr>
            <p:ph type="title"/>
          </p:nvPr>
        </p:nvSpPr>
        <p:spPr>
          <a:xfrm>
            <a:off x="0" y="27680"/>
            <a:ext cx="9906000" cy="523755"/>
          </a:xfrm>
        </p:spPr>
        <p:txBody>
          <a:bodyPr tIns="360000" rIns="360000" bIns="36000"/>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400" b="1" i="0" u="none" strike="noStrike" kern="1200" cap="none" spc="272" normalizeH="0" baseline="0" noProof="0" dirty="0">
                <a:ln>
                  <a:noFill/>
                </a:ln>
                <a:solidFill>
                  <a:srgbClr val="FFFFFF"/>
                </a:solidFill>
                <a:effectLst/>
                <a:uLnTx/>
                <a:uFillTx/>
                <a:latin typeface="UD デジタル 教科書体 NK-R" panose="02020400000000000000" pitchFamily="18" charset="-128"/>
                <a:ea typeface="UD デジタル 教科書体 NK-R" panose="02020400000000000000" pitchFamily="18" charset="-128"/>
                <a:cs typeface="+mn-cs"/>
              </a:rPr>
              <a:t>こんなことが起こった時、どのような制度が使えるでしょうか。</a:t>
            </a:r>
          </a:p>
        </p:txBody>
      </p:sp>
      <p:sp>
        <p:nvSpPr>
          <p:cNvPr id="2" name="テキスト ボックス 1">
            <a:extLst>
              <a:ext uri="{FF2B5EF4-FFF2-40B4-BE49-F238E27FC236}">
                <a16:creationId xmlns:a16="http://schemas.microsoft.com/office/drawing/2014/main" id="{C072613C-4914-FB07-4D7F-E16ABE9A15EC}"/>
              </a:ext>
            </a:extLst>
          </p:cNvPr>
          <p:cNvSpPr txBox="1"/>
          <p:nvPr/>
        </p:nvSpPr>
        <p:spPr>
          <a:xfrm>
            <a:off x="2360712" y="1026171"/>
            <a:ext cx="812637" cy="267702"/>
          </a:xfrm>
          <a:prstGeom prst="rect">
            <a:avLst/>
          </a:prstGeom>
          <a:noFill/>
        </p:spPr>
        <p:txBody>
          <a:bodyPr wrap="square" rtlCol="0">
            <a:spAutoFit/>
          </a:bodyPr>
          <a:lstStyle/>
          <a:p>
            <a:pPr algn="ctr">
              <a:lnSpc>
                <a:spcPct val="120000"/>
              </a:lnSpc>
              <a:spcAft>
                <a:spcPts val="600"/>
              </a:spcAft>
              <a:buClr>
                <a:schemeClr val="tx2"/>
              </a:buClr>
            </a:pPr>
            <a:r>
              <a:rPr kumimoji="1" lang="ja-JP" altLang="en-US" sz="1000" dirty="0">
                <a:latin typeface="UD デジタル 教科書体 NK-R" panose="02020400000000000000" pitchFamily="18" charset="-128"/>
                <a:ea typeface="UD デジタル 教科書体 NK-R" panose="02020400000000000000" pitchFamily="18" charset="-128"/>
              </a:rPr>
              <a:t>せき ずい</a:t>
            </a:r>
          </a:p>
        </p:txBody>
      </p:sp>
      <p:sp>
        <p:nvSpPr>
          <p:cNvPr id="5" name="テキスト ボックス 4">
            <a:extLst>
              <a:ext uri="{FF2B5EF4-FFF2-40B4-BE49-F238E27FC236}">
                <a16:creationId xmlns:a16="http://schemas.microsoft.com/office/drawing/2014/main" id="{70D5A2A2-93A4-D359-4A98-F7EEA96A5A9E}"/>
              </a:ext>
            </a:extLst>
          </p:cNvPr>
          <p:cNvSpPr txBox="1"/>
          <p:nvPr/>
        </p:nvSpPr>
        <p:spPr>
          <a:xfrm>
            <a:off x="408648" y="1025370"/>
            <a:ext cx="720080" cy="269304"/>
          </a:xfrm>
          <a:prstGeom prst="rect">
            <a:avLst/>
          </a:prstGeom>
          <a:noFill/>
        </p:spPr>
        <p:txBody>
          <a:bodyPr wrap="square" rtlCol="0">
            <a:spAutoFit/>
          </a:bodyPr>
          <a:lstStyle/>
          <a:p>
            <a:pPr algn="ctr">
              <a:lnSpc>
                <a:spcPct val="120000"/>
              </a:lnSpc>
              <a:spcAft>
                <a:spcPts val="600"/>
              </a:spcAft>
              <a:buClr>
                <a:schemeClr val="tx2"/>
              </a:buClr>
            </a:pPr>
            <a:r>
              <a:rPr kumimoji="1" lang="ja-JP" altLang="en-US" sz="1000" dirty="0">
                <a:latin typeface="UD デジタル 教科書体 NK-R" panose="02020400000000000000" pitchFamily="18" charset="-128"/>
                <a:ea typeface="UD デジタル 教科書体 NK-R" panose="02020400000000000000" pitchFamily="18" charset="-128"/>
              </a:rPr>
              <a:t>かっ そう</a:t>
            </a:r>
          </a:p>
        </p:txBody>
      </p:sp>
      <p:sp>
        <p:nvSpPr>
          <p:cNvPr id="8" name="テキスト ボックス 7">
            <a:extLst>
              <a:ext uri="{FF2B5EF4-FFF2-40B4-BE49-F238E27FC236}">
                <a16:creationId xmlns:a16="http://schemas.microsoft.com/office/drawing/2014/main" id="{DF31ED8E-7622-1493-09DE-8EBB364AC303}"/>
              </a:ext>
            </a:extLst>
          </p:cNvPr>
          <p:cNvSpPr txBox="1"/>
          <p:nvPr/>
        </p:nvSpPr>
        <p:spPr>
          <a:xfrm>
            <a:off x="260605" y="2379144"/>
            <a:ext cx="731722" cy="267702"/>
          </a:xfrm>
          <a:prstGeom prst="rect">
            <a:avLst/>
          </a:prstGeom>
          <a:noFill/>
        </p:spPr>
        <p:txBody>
          <a:bodyPr wrap="square" rtlCol="0">
            <a:spAutoFit/>
          </a:bodyPr>
          <a:lstStyle/>
          <a:p>
            <a:pPr algn="ctr">
              <a:lnSpc>
                <a:spcPct val="120000"/>
              </a:lnSpc>
              <a:spcAft>
                <a:spcPts val="600"/>
              </a:spcAft>
              <a:buClr>
                <a:schemeClr val="tx2"/>
              </a:buClr>
            </a:pPr>
            <a:r>
              <a:rPr kumimoji="1" lang="ja-JP" altLang="en-US" sz="1000" dirty="0">
                <a:latin typeface="UD デジタル 教科書体 NK-R" panose="02020400000000000000" pitchFamily="18" charset="-128"/>
                <a:ea typeface="UD デジタル 教科書体 NK-R" panose="02020400000000000000" pitchFamily="18" charset="-128"/>
              </a:rPr>
              <a:t>ほほ</a:t>
            </a:r>
          </a:p>
        </p:txBody>
      </p:sp>
      <p:sp>
        <p:nvSpPr>
          <p:cNvPr id="10" name="テキスト ボックス 9">
            <a:extLst>
              <a:ext uri="{FF2B5EF4-FFF2-40B4-BE49-F238E27FC236}">
                <a16:creationId xmlns:a16="http://schemas.microsoft.com/office/drawing/2014/main" id="{493385CD-62A5-81F6-C3EF-C53F17935556}"/>
              </a:ext>
            </a:extLst>
          </p:cNvPr>
          <p:cNvSpPr txBox="1"/>
          <p:nvPr/>
        </p:nvSpPr>
        <p:spPr>
          <a:xfrm>
            <a:off x="4196327" y="3331736"/>
            <a:ext cx="731722" cy="267702"/>
          </a:xfrm>
          <a:prstGeom prst="rect">
            <a:avLst/>
          </a:prstGeom>
          <a:noFill/>
        </p:spPr>
        <p:txBody>
          <a:bodyPr wrap="square" rtlCol="0">
            <a:spAutoFit/>
          </a:bodyPr>
          <a:lstStyle/>
          <a:p>
            <a:pPr algn="ctr">
              <a:lnSpc>
                <a:spcPct val="120000"/>
              </a:lnSpc>
              <a:spcAft>
                <a:spcPts val="600"/>
              </a:spcAft>
              <a:buClr>
                <a:schemeClr val="tx2"/>
              </a:buClr>
            </a:pPr>
            <a:r>
              <a:rPr kumimoji="1" lang="ja-JP" altLang="en-US" sz="1000" dirty="0">
                <a:latin typeface="UD デジタル 教科書体 NK-R" panose="02020400000000000000" pitchFamily="18" charset="-128"/>
                <a:ea typeface="UD デジタル 教科書体 NK-R" panose="02020400000000000000" pitchFamily="18" charset="-128"/>
              </a:rPr>
              <a:t>と   ほう</a:t>
            </a:r>
          </a:p>
        </p:txBody>
      </p:sp>
      <p:sp>
        <p:nvSpPr>
          <p:cNvPr id="11" name="テキスト ボックス 10">
            <a:extLst>
              <a:ext uri="{FF2B5EF4-FFF2-40B4-BE49-F238E27FC236}">
                <a16:creationId xmlns:a16="http://schemas.microsoft.com/office/drawing/2014/main" id="{2EFB368B-A151-CC53-67B9-BFD5F1D9D624}"/>
              </a:ext>
            </a:extLst>
          </p:cNvPr>
          <p:cNvSpPr txBox="1"/>
          <p:nvPr/>
        </p:nvSpPr>
        <p:spPr>
          <a:xfrm>
            <a:off x="3251034" y="4285833"/>
            <a:ext cx="731722" cy="267702"/>
          </a:xfrm>
          <a:prstGeom prst="rect">
            <a:avLst/>
          </a:prstGeom>
          <a:noFill/>
        </p:spPr>
        <p:txBody>
          <a:bodyPr wrap="square" rtlCol="0">
            <a:spAutoFit/>
          </a:bodyPr>
          <a:lstStyle/>
          <a:p>
            <a:pPr algn="ctr">
              <a:lnSpc>
                <a:spcPct val="120000"/>
              </a:lnSpc>
              <a:spcAft>
                <a:spcPts val="600"/>
              </a:spcAft>
              <a:buClr>
                <a:schemeClr val="tx2"/>
              </a:buClr>
            </a:pPr>
            <a:r>
              <a:rPr kumimoji="1" lang="ja-JP" altLang="en-US" sz="1000" dirty="0">
                <a:latin typeface="UD デジタル 教科書体 NK-R" panose="02020400000000000000" pitchFamily="18" charset="-128"/>
                <a:ea typeface="UD デジタル 教科書体 NK-R" panose="02020400000000000000" pitchFamily="18" charset="-128"/>
              </a:rPr>
              <a:t>はげ</a:t>
            </a:r>
          </a:p>
        </p:txBody>
      </p:sp>
      <p:sp>
        <p:nvSpPr>
          <p:cNvPr id="12" name="テキスト ボックス 11">
            <a:extLst>
              <a:ext uri="{FF2B5EF4-FFF2-40B4-BE49-F238E27FC236}">
                <a16:creationId xmlns:a16="http://schemas.microsoft.com/office/drawing/2014/main" id="{56596A1A-C5DA-1555-AF40-17D05C1ACA71}"/>
              </a:ext>
            </a:extLst>
          </p:cNvPr>
          <p:cNvSpPr txBox="1"/>
          <p:nvPr/>
        </p:nvSpPr>
        <p:spPr>
          <a:xfrm>
            <a:off x="1448676" y="1026171"/>
            <a:ext cx="812637" cy="267702"/>
          </a:xfrm>
          <a:prstGeom prst="rect">
            <a:avLst/>
          </a:prstGeom>
          <a:noFill/>
        </p:spPr>
        <p:txBody>
          <a:bodyPr wrap="square" rtlCol="0">
            <a:spAutoFit/>
          </a:bodyPr>
          <a:lstStyle/>
          <a:p>
            <a:pPr algn="ctr">
              <a:lnSpc>
                <a:spcPct val="120000"/>
              </a:lnSpc>
              <a:spcAft>
                <a:spcPts val="600"/>
              </a:spcAft>
              <a:buClr>
                <a:schemeClr val="tx2"/>
              </a:buClr>
            </a:pPr>
            <a:r>
              <a:rPr kumimoji="1" lang="ja-JP" altLang="en-US" sz="1000" dirty="0">
                <a:latin typeface="UD デジタル 教科書体 NK-R" panose="02020400000000000000" pitchFamily="18" charset="-128"/>
                <a:ea typeface="UD デジタル 教科書体 NK-R" panose="02020400000000000000" pitchFamily="18" charset="-128"/>
              </a:rPr>
              <a:t>てん  とう</a:t>
            </a:r>
          </a:p>
        </p:txBody>
      </p:sp>
      <p:sp>
        <p:nvSpPr>
          <p:cNvPr id="14" name="テキスト ボックス 13">
            <a:extLst>
              <a:ext uri="{FF2B5EF4-FFF2-40B4-BE49-F238E27FC236}">
                <a16:creationId xmlns:a16="http://schemas.microsoft.com/office/drawing/2014/main" id="{71CC384B-D884-DA1C-8DD5-C89C7D0D9E58}"/>
              </a:ext>
            </a:extLst>
          </p:cNvPr>
          <p:cNvSpPr txBox="1"/>
          <p:nvPr/>
        </p:nvSpPr>
        <p:spPr>
          <a:xfrm>
            <a:off x="1530771" y="2379144"/>
            <a:ext cx="731722" cy="267702"/>
          </a:xfrm>
          <a:prstGeom prst="rect">
            <a:avLst/>
          </a:prstGeom>
          <a:noFill/>
        </p:spPr>
        <p:txBody>
          <a:bodyPr wrap="square" rtlCol="0">
            <a:spAutoFit/>
          </a:bodyPr>
          <a:lstStyle/>
          <a:p>
            <a:pPr algn="ctr">
              <a:lnSpc>
                <a:spcPct val="120000"/>
              </a:lnSpc>
              <a:spcAft>
                <a:spcPts val="600"/>
              </a:spcAft>
              <a:buClr>
                <a:schemeClr val="tx2"/>
              </a:buClr>
            </a:pPr>
            <a:r>
              <a:rPr kumimoji="1" lang="ja-JP" altLang="en-US" sz="1000" dirty="0">
                <a:latin typeface="UD デジタル 教科書体 NK-R" panose="02020400000000000000" pitchFamily="18" charset="-128"/>
                <a:ea typeface="UD デジタル 教科書体 NK-R" panose="02020400000000000000" pitchFamily="18" charset="-128"/>
              </a:rPr>
              <a:t>くや</a:t>
            </a:r>
          </a:p>
        </p:txBody>
      </p:sp>
      <p:sp>
        <p:nvSpPr>
          <p:cNvPr id="15" name="テキスト ボックス 14">
            <a:extLst>
              <a:ext uri="{FF2B5EF4-FFF2-40B4-BE49-F238E27FC236}">
                <a16:creationId xmlns:a16="http://schemas.microsoft.com/office/drawing/2014/main" id="{2F1CE72C-6E54-81BD-9BC5-9D24C4972C7A}"/>
              </a:ext>
            </a:extLst>
          </p:cNvPr>
          <p:cNvSpPr txBox="1"/>
          <p:nvPr/>
        </p:nvSpPr>
        <p:spPr>
          <a:xfrm>
            <a:off x="904379" y="3331736"/>
            <a:ext cx="731722" cy="267702"/>
          </a:xfrm>
          <a:prstGeom prst="rect">
            <a:avLst/>
          </a:prstGeom>
          <a:noFill/>
        </p:spPr>
        <p:txBody>
          <a:bodyPr wrap="square" rtlCol="0">
            <a:spAutoFit/>
          </a:bodyPr>
          <a:lstStyle/>
          <a:p>
            <a:pPr algn="ctr">
              <a:lnSpc>
                <a:spcPct val="120000"/>
              </a:lnSpc>
              <a:spcAft>
                <a:spcPts val="600"/>
              </a:spcAft>
              <a:buClr>
                <a:schemeClr val="tx2"/>
              </a:buClr>
            </a:pPr>
            <a:r>
              <a:rPr kumimoji="1" lang="ja-JP" altLang="en-US" sz="1000" dirty="0">
                <a:latin typeface="UD デジタル 教科書体 NK-R" panose="02020400000000000000" pitchFamily="18" charset="-128"/>
                <a:ea typeface="UD デジタル 教科書体 NK-R" panose="02020400000000000000" pitchFamily="18" charset="-128"/>
              </a:rPr>
              <a:t>なに　 げ</a:t>
            </a:r>
          </a:p>
        </p:txBody>
      </p:sp>
      <p:sp>
        <p:nvSpPr>
          <p:cNvPr id="17" name="テキスト ボックス 16">
            <a:extLst>
              <a:ext uri="{FF2B5EF4-FFF2-40B4-BE49-F238E27FC236}">
                <a16:creationId xmlns:a16="http://schemas.microsoft.com/office/drawing/2014/main" id="{4836BA3B-DF10-765B-B2FB-75A1E22314E5}"/>
              </a:ext>
            </a:extLst>
          </p:cNvPr>
          <p:cNvSpPr txBox="1"/>
          <p:nvPr/>
        </p:nvSpPr>
        <p:spPr>
          <a:xfrm>
            <a:off x="2035308" y="2379144"/>
            <a:ext cx="731722" cy="267702"/>
          </a:xfrm>
          <a:prstGeom prst="rect">
            <a:avLst/>
          </a:prstGeom>
          <a:noFill/>
        </p:spPr>
        <p:txBody>
          <a:bodyPr wrap="square" rtlCol="0">
            <a:spAutoFit/>
          </a:bodyPr>
          <a:lstStyle/>
          <a:p>
            <a:pPr algn="ctr">
              <a:lnSpc>
                <a:spcPct val="120000"/>
              </a:lnSpc>
              <a:spcAft>
                <a:spcPts val="600"/>
              </a:spcAft>
              <a:buClr>
                <a:schemeClr val="tx2"/>
              </a:buClr>
            </a:pPr>
            <a:r>
              <a:rPr kumimoji="1" lang="ja-JP" altLang="en-US" sz="1000" dirty="0">
                <a:latin typeface="UD デジタル 教科書体 NK-R" panose="02020400000000000000" pitchFamily="18" charset="-128"/>
                <a:ea typeface="UD デジタル 教科書体 NK-R" panose="02020400000000000000" pitchFamily="18" charset="-128"/>
              </a:rPr>
              <a:t>なみだ</a:t>
            </a:r>
          </a:p>
        </p:txBody>
      </p:sp>
    </p:spTree>
    <p:extLst>
      <p:ext uri="{BB962C8B-B14F-4D97-AF65-F5344CB8AC3E}">
        <p14:creationId xmlns:p14="http://schemas.microsoft.com/office/powerpoint/2010/main" val="833324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CF34052-851B-14A9-A93F-251F86745A8F}"/>
              </a:ext>
            </a:extLst>
          </p:cNvPr>
          <p:cNvSpPr>
            <a:spLocks noGrp="1"/>
          </p:cNvSpPr>
          <p:nvPr>
            <p:ph type="sldNum" sz="quarter" idx="4"/>
          </p:nvPr>
        </p:nvSpPr>
        <p:spPr>
          <a:xfrm>
            <a:off x="9204290" y="6511807"/>
            <a:ext cx="630513" cy="278421"/>
          </a:xfrm>
        </p:spPr>
        <p:txBody>
          <a:bodyPr anchor="b"/>
          <a:lstStyle/>
          <a:p>
            <a:fld id="{48F63A3B-78C7-47BE-AE5E-E10140E04643}" type="slidenum">
              <a:rPr lang="en-US" smtClean="0"/>
              <a:pPr/>
              <a:t>2</a:t>
            </a:fld>
            <a:endParaRPr lang="en-US" dirty="0"/>
          </a:p>
        </p:txBody>
      </p:sp>
      <p:grpSp>
        <p:nvGrpSpPr>
          <p:cNvPr id="23" name="グループ化 22">
            <a:extLst>
              <a:ext uri="{FF2B5EF4-FFF2-40B4-BE49-F238E27FC236}">
                <a16:creationId xmlns:a16="http://schemas.microsoft.com/office/drawing/2014/main" id="{512CC698-AD06-6928-3A82-80F8CAB27278}"/>
              </a:ext>
            </a:extLst>
          </p:cNvPr>
          <p:cNvGrpSpPr/>
          <p:nvPr/>
        </p:nvGrpSpPr>
        <p:grpSpPr>
          <a:xfrm>
            <a:off x="5313040" y="616332"/>
            <a:ext cx="4434776" cy="292388"/>
            <a:chOff x="5313040" y="616332"/>
            <a:chExt cx="4434776" cy="292388"/>
          </a:xfrm>
        </p:grpSpPr>
        <p:sp>
          <p:nvSpPr>
            <p:cNvPr id="24" name="テキスト ボックス 23">
              <a:extLst>
                <a:ext uri="{FF2B5EF4-FFF2-40B4-BE49-F238E27FC236}">
                  <a16:creationId xmlns:a16="http://schemas.microsoft.com/office/drawing/2014/main" id="{F64B5CDE-C9A9-45B4-260F-92EF829285CE}"/>
                </a:ext>
              </a:extLst>
            </p:cNvPr>
            <p:cNvSpPr txBox="1"/>
            <p:nvPr/>
          </p:nvSpPr>
          <p:spPr>
            <a:xfrm>
              <a:off x="5313040" y="616332"/>
              <a:ext cx="4434776" cy="292388"/>
            </a:xfrm>
            <a:prstGeom prst="rect">
              <a:avLst/>
            </a:prstGeom>
            <a:noFill/>
          </p:spPr>
          <p:txBody>
            <a:bodyPr wrap="square">
              <a:spAutoFit/>
            </a:bodyPr>
            <a:lstStyle/>
            <a:p>
              <a:pPr algn="ctr"/>
              <a:r>
                <a:rPr kumimoji="1" lang="ja-JP" altLang="en-US" sz="1300" b="1" dirty="0">
                  <a:latin typeface="UD デジタル 教科書体 NK-R" panose="02020400000000000000" pitchFamily="18" charset="-128"/>
                  <a:ea typeface="UD デジタル 教科書体 NK-R" panose="02020400000000000000" pitchFamily="18" charset="-128"/>
                </a:rPr>
                <a:t>（　　　</a:t>
              </a:r>
              <a:r>
                <a:rPr kumimoji="1" lang="ja-JP" altLang="en-US" sz="1138" b="1" dirty="0">
                  <a:latin typeface="UD デジタル 教科書体 NK-R" panose="02020400000000000000" pitchFamily="18" charset="-128"/>
                  <a:ea typeface="UD デジタル 教科書体 NK-R" panose="02020400000000000000" pitchFamily="18" charset="-128"/>
                </a:rPr>
                <a:t>年　　　　組　　　　　番　　氏名　</a:t>
              </a:r>
              <a:r>
                <a:rPr kumimoji="1" lang="ja-JP" altLang="en-US" sz="1300" b="1" dirty="0">
                  <a:latin typeface="UD デジタル 教科書体 NK-R" panose="02020400000000000000" pitchFamily="18" charset="-128"/>
                  <a:ea typeface="UD デジタル 教科書体 NK-R" panose="02020400000000000000" pitchFamily="18" charset="-128"/>
                </a:rPr>
                <a:t>　　　　　　　　　　　　　　　　　　　　　　　　　　）</a:t>
              </a:r>
              <a:endParaRPr kumimoji="1" lang="en-US" altLang="ja-JP" sz="975" b="1" dirty="0">
                <a:latin typeface="UD デジタル 教科書体 NK-R" panose="02020400000000000000" pitchFamily="18" charset="-128"/>
                <a:ea typeface="UD デジタル 教科書体 NK-R" panose="02020400000000000000" pitchFamily="18" charset="-128"/>
              </a:endParaRPr>
            </a:p>
          </p:txBody>
        </p:sp>
        <p:cxnSp>
          <p:nvCxnSpPr>
            <p:cNvPr id="26" name="直線コネクタ 25">
              <a:extLst>
                <a:ext uri="{FF2B5EF4-FFF2-40B4-BE49-F238E27FC236}">
                  <a16:creationId xmlns:a16="http://schemas.microsoft.com/office/drawing/2014/main" id="{CB7A7B95-F82A-3104-28EF-D89FD7A17487}"/>
                </a:ext>
              </a:extLst>
            </p:cNvPr>
            <p:cNvCxnSpPr>
              <a:cxnSpLocks/>
            </p:cNvCxnSpPr>
            <p:nvPr/>
          </p:nvCxnSpPr>
          <p:spPr>
            <a:xfrm>
              <a:off x="5374468" y="891407"/>
              <a:ext cx="4311920"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sp>
        <p:nvSpPr>
          <p:cNvPr id="30" name="テキスト ボックス 29">
            <a:extLst>
              <a:ext uri="{FF2B5EF4-FFF2-40B4-BE49-F238E27FC236}">
                <a16:creationId xmlns:a16="http://schemas.microsoft.com/office/drawing/2014/main" id="{D06F455F-679B-41A1-1585-E544868D1EBE}"/>
              </a:ext>
            </a:extLst>
          </p:cNvPr>
          <p:cNvSpPr txBox="1"/>
          <p:nvPr/>
        </p:nvSpPr>
        <p:spPr>
          <a:xfrm>
            <a:off x="1789460" y="127540"/>
            <a:ext cx="7541056" cy="369332"/>
          </a:xfrm>
          <a:prstGeom prst="rect">
            <a:avLst/>
          </a:prstGeom>
          <a:noFill/>
        </p:spPr>
        <p:txBody>
          <a:bodyPr wrap="square">
            <a:spAutoFit/>
          </a:bodyPr>
          <a:lstStyle/>
          <a:p>
            <a:pPr marL="643500" indent="-643500"/>
            <a:r>
              <a:rPr lang="ja-JP" altLang="en-US"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ストーリーのようなできごとが起こったときに使えそうな</a:t>
            </a:r>
            <a:r>
              <a:rPr lang="ja-JP" altLang="ja-JP"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制度</a:t>
            </a:r>
            <a:r>
              <a:rPr lang="ja-JP" altLang="en-US"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を調べてみましょう。</a:t>
            </a:r>
            <a:endParaRPr lang="ja-JP" altLang="en-US" dirty="0"/>
          </a:p>
        </p:txBody>
      </p:sp>
      <p:sp>
        <p:nvSpPr>
          <p:cNvPr id="74" name="四角形: 角を丸くする 73">
            <a:extLst>
              <a:ext uri="{FF2B5EF4-FFF2-40B4-BE49-F238E27FC236}">
                <a16:creationId xmlns:a16="http://schemas.microsoft.com/office/drawing/2014/main" id="{EAB098F4-438D-34F5-D284-5B86140A9DEE}"/>
              </a:ext>
            </a:extLst>
          </p:cNvPr>
          <p:cNvSpPr>
            <a:spLocks noChangeAspect="1"/>
          </p:cNvSpPr>
          <p:nvPr/>
        </p:nvSpPr>
        <p:spPr>
          <a:xfrm>
            <a:off x="230310" y="1358497"/>
            <a:ext cx="3591001" cy="169838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75" dirty="0">
              <a:solidFill>
                <a:sysClr val="windowText" lastClr="000000"/>
              </a:solidFill>
            </a:endParaRPr>
          </a:p>
        </p:txBody>
      </p:sp>
      <p:sp>
        <p:nvSpPr>
          <p:cNvPr id="142" name="正方形/長方形 141">
            <a:extLst>
              <a:ext uri="{FF2B5EF4-FFF2-40B4-BE49-F238E27FC236}">
                <a16:creationId xmlns:a16="http://schemas.microsoft.com/office/drawing/2014/main" id="{11F147C2-8553-6141-A898-1D4D37F2AE24}"/>
              </a:ext>
            </a:extLst>
          </p:cNvPr>
          <p:cNvSpPr/>
          <p:nvPr/>
        </p:nvSpPr>
        <p:spPr>
          <a:xfrm>
            <a:off x="294897" y="676936"/>
            <a:ext cx="4835284" cy="785328"/>
          </a:xfrm>
          <a:prstGeom prst="rect">
            <a:avLst/>
          </a:prstGeom>
          <a:noFill/>
          <a:ln>
            <a:noFill/>
            <a:prstDash val="sysDot"/>
          </a:ln>
        </p:spPr>
        <p:style>
          <a:lnRef idx="2">
            <a:schemeClr val="dk1"/>
          </a:lnRef>
          <a:fillRef idx="1">
            <a:schemeClr val="lt1"/>
          </a:fillRef>
          <a:effectRef idx="0">
            <a:schemeClr val="dk1"/>
          </a:effectRef>
          <a:fontRef idx="minor">
            <a:schemeClr val="dk1"/>
          </a:fontRef>
        </p:style>
        <p:txBody>
          <a:bodyPr lIns="87750" tIns="87750" rIns="87750" bIns="87750" rtlCol="0" anchor="t"/>
          <a:lstStyle/>
          <a:p>
            <a:pPr marL="285750" indent="-285750">
              <a:buFont typeface="Arial" panose="020B0604020202020204" pitchFamily="34" charset="0"/>
              <a:buChar char="•"/>
              <a:defRPr/>
            </a:pP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政府のウェブページを活用して、対応方法として使えそうな制度を二つ探して、制度名と制度の内容、対象者や申請先を書いてみましょう。</a:t>
            </a:r>
            <a:endPar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endParaRPr>
          </a:p>
        </p:txBody>
      </p:sp>
      <p:grpSp>
        <p:nvGrpSpPr>
          <p:cNvPr id="108" name="グループ化 107">
            <a:extLst>
              <a:ext uri="{FF2B5EF4-FFF2-40B4-BE49-F238E27FC236}">
                <a16:creationId xmlns:a16="http://schemas.microsoft.com/office/drawing/2014/main" id="{BE6BF6EC-7BE2-E19E-3DF2-3108CB2D1C9D}"/>
              </a:ext>
            </a:extLst>
          </p:cNvPr>
          <p:cNvGrpSpPr/>
          <p:nvPr/>
        </p:nvGrpSpPr>
        <p:grpSpPr>
          <a:xfrm>
            <a:off x="245287" y="1462264"/>
            <a:ext cx="4884893" cy="2372214"/>
            <a:chOff x="4692208" y="1310052"/>
            <a:chExt cx="4884893" cy="2372214"/>
          </a:xfrm>
        </p:grpSpPr>
        <p:sp>
          <p:nvSpPr>
            <p:cNvPr id="98" name="正方形/長方形 97">
              <a:extLst>
                <a:ext uri="{FF2B5EF4-FFF2-40B4-BE49-F238E27FC236}">
                  <a16:creationId xmlns:a16="http://schemas.microsoft.com/office/drawing/2014/main" id="{28A07780-6100-209D-D8D5-42802C175785}"/>
                </a:ext>
              </a:extLst>
            </p:cNvPr>
            <p:cNvSpPr/>
            <p:nvPr/>
          </p:nvSpPr>
          <p:spPr>
            <a:xfrm>
              <a:off x="4692208" y="1310052"/>
              <a:ext cx="4884893" cy="2345286"/>
            </a:xfrm>
            <a:prstGeom prst="rect">
              <a:avLst/>
            </a:prstGeom>
            <a:ln>
              <a:noFill/>
              <a:prstDash val="sysDot"/>
            </a:ln>
          </p:spPr>
          <p:style>
            <a:lnRef idx="2">
              <a:schemeClr val="dk1"/>
            </a:lnRef>
            <a:fillRef idx="1">
              <a:schemeClr val="lt1"/>
            </a:fillRef>
            <a:effectRef idx="0">
              <a:schemeClr val="dk1"/>
            </a:effectRef>
            <a:fontRef idx="minor">
              <a:schemeClr val="dk1"/>
            </a:fontRef>
          </p:style>
          <p:txBody>
            <a:bodyPr lIns="87750" tIns="87750" rIns="87750" bIns="87750" rtlCol="0" anchor="t"/>
            <a:lstStyle/>
            <a:p>
              <a:pPr>
                <a:spcAft>
                  <a:spcPts val="600"/>
                </a:spcAft>
                <a:defRPr/>
              </a:pP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（１）　制度名</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a:defRPr/>
              </a:pP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a:defRPr/>
              </a:pP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a:defRPr/>
              </a:pP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　　　　　</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a:defRPr/>
              </a:pP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　　　　　制度の内容、対象者や申請先</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p:txBody>
        </p:sp>
        <p:grpSp>
          <p:nvGrpSpPr>
            <p:cNvPr id="104" name="グループ化 103">
              <a:extLst>
                <a:ext uri="{FF2B5EF4-FFF2-40B4-BE49-F238E27FC236}">
                  <a16:creationId xmlns:a16="http://schemas.microsoft.com/office/drawing/2014/main" id="{CAB5DA72-C16C-6B78-7F2C-CF95B446E39E}"/>
                </a:ext>
              </a:extLst>
            </p:cNvPr>
            <p:cNvGrpSpPr/>
            <p:nvPr/>
          </p:nvGrpSpPr>
          <p:grpSpPr>
            <a:xfrm>
              <a:off x="4995267" y="1597215"/>
              <a:ext cx="4581834" cy="2085051"/>
              <a:chOff x="5179950" y="1595878"/>
              <a:chExt cx="4506194" cy="1984684"/>
            </a:xfrm>
          </p:grpSpPr>
          <p:sp>
            <p:nvSpPr>
              <p:cNvPr id="99" name="大かっこ 98">
                <a:extLst>
                  <a:ext uri="{FF2B5EF4-FFF2-40B4-BE49-F238E27FC236}">
                    <a16:creationId xmlns:a16="http://schemas.microsoft.com/office/drawing/2014/main" id="{621AF02E-688C-E339-42FF-73A0249F5CB4}"/>
                  </a:ext>
                </a:extLst>
              </p:cNvPr>
              <p:cNvSpPr/>
              <p:nvPr/>
            </p:nvSpPr>
            <p:spPr>
              <a:xfrm>
                <a:off x="5186144" y="1595878"/>
                <a:ext cx="4500000" cy="477728"/>
              </a:xfrm>
              <a:prstGeom prst="bracketPair">
                <a:avLst>
                  <a:gd name="adj" fmla="val 14284"/>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00" name="大かっこ 99">
                <a:extLst>
                  <a:ext uri="{FF2B5EF4-FFF2-40B4-BE49-F238E27FC236}">
                    <a16:creationId xmlns:a16="http://schemas.microsoft.com/office/drawing/2014/main" id="{423A1734-7146-DD9E-EB88-1C543139FD1C}"/>
                  </a:ext>
                </a:extLst>
              </p:cNvPr>
              <p:cNvSpPr/>
              <p:nvPr/>
            </p:nvSpPr>
            <p:spPr>
              <a:xfrm>
                <a:off x="5179950" y="2346947"/>
                <a:ext cx="4500000" cy="1233615"/>
              </a:xfrm>
              <a:prstGeom prst="bracketPair">
                <a:avLst>
                  <a:gd name="adj" fmla="val 8026"/>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grpSp>
      <p:grpSp>
        <p:nvGrpSpPr>
          <p:cNvPr id="8" name="グループ化 7">
            <a:extLst>
              <a:ext uri="{FF2B5EF4-FFF2-40B4-BE49-F238E27FC236}">
                <a16:creationId xmlns:a16="http://schemas.microsoft.com/office/drawing/2014/main" id="{BB2CCDBE-D92D-EB6B-B282-274ACA38FBDD}"/>
              </a:ext>
            </a:extLst>
          </p:cNvPr>
          <p:cNvGrpSpPr/>
          <p:nvPr/>
        </p:nvGrpSpPr>
        <p:grpSpPr>
          <a:xfrm>
            <a:off x="5466794" y="980728"/>
            <a:ext cx="4175469" cy="5648723"/>
            <a:chOff x="361669" y="974734"/>
            <a:chExt cx="4175469" cy="5648723"/>
          </a:xfrm>
        </p:grpSpPr>
        <p:grpSp>
          <p:nvGrpSpPr>
            <p:cNvPr id="134" name="グループ化 133">
              <a:extLst>
                <a:ext uri="{FF2B5EF4-FFF2-40B4-BE49-F238E27FC236}">
                  <a16:creationId xmlns:a16="http://schemas.microsoft.com/office/drawing/2014/main" id="{FD6B5FE2-352F-F559-00A9-DC1FB6F710EB}"/>
                </a:ext>
              </a:extLst>
            </p:cNvPr>
            <p:cNvGrpSpPr/>
            <p:nvPr/>
          </p:nvGrpSpPr>
          <p:grpSpPr>
            <a:xfrm>
              <a:off x="370918" y="974734"/>
              <a:ext cx="4166220" cy="2921591"/>
              <a:chOff x="433969" y="876751"/>
              <a:chExt cx="4166220" cy="2921591"/>
            </a:xfrm>
          </p:grpSpPr>
          <p:sp>
            <p:nvSpPr>
              <p:cNvPr id="61" name="四角形: 角を丸くする 60">
                <a:extLst>
                  <a:ext uri="{FF2B5EF4-FFF2-40B4-BE49-F238E27FC236}">
                    <a16:creationId xmlns:a16="http://schemas.microsoft.com/office/drawing/2014/main" id="{E2C8BEA8-7524-34C6-37D9-9352ABD15DC5}"/>
                  </a:ext>
                </a:extLst>
              </p:cNvPr>
              <p:cNvSpPr>
                <a:spLocks noChangeAspect="1"/>
              </p:cNvSpPr>
              <p:nvPr/>
            </p:nvSpPr>
            <p:spPr>
              <a:xfrm>
                <a:off x="433969" y="876751"/>
                <a:ext cx="4166220" cy="2921591"/>
              </a:xfrm>
              <a:prstGeom prst="roundRect">
                <a:avLst>
                  <a:gd name="adj" fmla="val 416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75" dirty="0">
                  <a:solidFill>
                    <a:sysClr val="windowText" lastClr="000000"/>
                  </a:solidFill>
                </a:endParaRPr>
              </a:p>
            </p:txBody>
          </p:sp>
          <p:grpSp>
            <p:nvGrpSpPr>
              <p:cNvPr id="133" name="グループ化 132">
                <a:extLst>
                  <a:ext uri="{FF2B5EF4-FFF2-40B4-BE49-F238E27FC236}">
                    <a16:creationId xmlns:a16="http://schemas.microsoft.com/office/drawing/2014/main" id="{73BC21A5-6A43-EAFE-F9FD-35619D0A6A85}"/>
                  </a:ext>
                </a:extLst>
              </p:cNvPr>
              <p:cNvGrpSpPr/>
              <p:nvPr/>
            </p:nvGrpSpPr>
            <p:grpSpPr>
              <a:xfrm>
                <a:off x="561164" y="988100"/>
                <a:ext cx="3823804" cy="2623403"/>
                <a:chOff x="561164" y="988100"/>
                <a:chExt cx="3823804" cy="2623403"/>
              </a:xfrm>
            </p:grpSpPr>
            <p:grpSp>
              <p:nvGrpSpPr>
                <p:cNvPr id="126" name="グループ化 125">
                  <a:extLst>
                    <a:ext uri="{FF2B5EF4-FFF2-40B4-BE49-F238E27FC236}">
                      <a16:creationId xmlns:a16="http://schemas.microsoft.com/office/drawing/2014/main" id="{0BB5AAE6-5DEF-C9D0-6C02-E6BA409F0466}"/>
                    </a:ext>
                  </a:extLst>
                </p:cNvPr>
                <p:cNvGrpSpPr/>
                <p:nvPr/>
              </p:nvGrpSpPr>
              <p:grpSpPr>
                <a:xfrm>
                  <a:off x="763049" y="988100"/>
                  <a:ext cx="3621919" cy="796633"/>
                  <a:chOff x="681001" y="524365"/>
                  <a:chExt cx="3621919" cy="796633"/>
                </a:xfrm>
              </p:grpSpPr>
              <p:sp>
                <p:nvSpPr>
                  <p:cNvPr id="35" name="テキスト ボックス 34">
                    <a:extLst>
                      <a:ext uri="{FF2B5EF4-FFF2-40B4-BE49-F238E27FC236}">
                        <a16:creationId xmlns:a16="http://schemas.microsoft.com/office/drawing/2014/main" id="{5925B0A2-E9F4-76A7-1481-AFCB4D4C997B}"/>
                      </a:ext>
                    </a:extLst>
                  </p:cNvPr>
                  <p:cNvSpPr txBox="1"/>
                  <p:nvPr/>
                </p:nvSpPr>
                <p:spPr>
                  <a:xfrm>
                    <a:off x="2114275" y="1067082"/>
                    <a:ext cx="2188645" cy="253916"/>
                  </a:xfrm>
                  <a:prstGeom prst="rect">
                    <a:avLst/>
                  </a:prstGeom>
                  <a:noFill/>
                </p:spPr>
                <p:txBody>
                  <a:bodyPr wrap="square">
                    <a:spAutoFit/>
                  </a:bodyPr>
                  <a:lstStyle/>
                  <a:p>
                    <a:pPr algn="ctr"/>
                    <a:r>
                      <a:rPr kumimoji="1" lang="ja-JP" altLang="en-US" sz="1050" b="1" dirty="0">
                        <a:latin typeface="UD デジタル 教科書体 NK-R" panose="02020400000000000000" pitchFamily="18" charset="-128"/>
                        <a:ea typeface="UD デジタル 教科書体 NK-R" panose="02020400000000000000" pitchFamily="18" charset="-128"/>
                      </a:rPr>
                      <a:t>（内閣府 孤独・孤立対策推進室）</a:t>
                    </a:r>
                    <a:endParaRPr kumimoji="1" lang="en-US" altLang="ja-JP" sz="1050" b="1" dirty="0">
                      <a:latin typeface="UD デジタル 教科書体 NK-R" panose="02020400000000000000" pitchFamily="18" charset="-128"/>
                      <a:ea typeface="UD デジタル 教科書体 NK-R" panose="02020400000000000000" pitchFamily="18" charset="-128"/>
                    </a:endParaRPr>
                  </a:p>
                </p:txBody>
              </p:sp>
              <p:sp>
                <p:nvSpPr>
                  <p:cNvPr id="3" name="テキスト ボックス 2">
                    <a:extLst>
                      <a:ext uri="{FF2B5EF4-FFF2-40B4-BE49-F238E27FC236}">
                        <a16:creationId xmlns:a16="http://schemas.microsoft.com/office/drawing/2014/main" id="{30D26154-3F80-D127-5DCF-8BA3DBBA36FF}"/>
                      </a:ext>
                    </a:extLst>
                  </p:cNvPr>
                  <p:cNvSpPr txBox="1"/>
                  <p:nvPr/>
                </p:nvSpPr>
                <p:spPr>
                  <a:xfrm>
                    <a:off x="681001" y="524365"/>
                    <a:ext cx="2250561" cy="527067"/>
                  </a:xfrm>
                  <a:prstGeom prst="rect">
                    <a:avLst/>
                  </a:prstGeom>
                  <a:noFill/>
                </p:spPr>
                <p:txBody>
                  <a:bodyPr wrap="square">
                    <a:spAutoFit/>
                  </a:bodyPr>
                  <a:lstStyle/>
                  <a:p>
                    <a:pPr algn="ctr"/>
                    <a:r>
                      <a:rPr kumimoji="1" lang="ja-JP" altLang="en-US" sz="1625" b="1" dirty="0">
                        <a:latin typeface="UD デジタル 教科書体 NK-R" panose="02020400000000000000" pitchFamily="18" charset="-128"/>
                        <a:ea typeface="UD デジタル 教科書体 NK-R" panose="02020400000000000000" pitchFamily="18" charset="-128"/>
                      </a:rPr>
                      <a:t>あなたはひとりじゃない </a:t>
                    </a:r>
                    <a:br>
                      <a:rPr kumimoji="1" lang="en-US" altLang="ja-JP" sz="1625" b="1" dirty="0">
                        <a:latin typeface="UD デジタル 教科書体 NK-R" panose="02020400000000000000" pitchFamily="18" charset="-128"/>
                        <a:ea typeface="UD デジタル 教科書体 NK-R" panose="02020400000000000000" pitchFamily="18" charset="-128"/>
                      </a:rPr>
                    </a:br>
                    <a:r>
                      <a:rPr kumimoji="1" lang="ja-JP" altLang="en-US" sz="1200" b="1" dirty="0">
                        <a:latin typeface="UD デジタル 教科書体 NK-R" panose="02020400000000000000" pitchFamily="18" charset="-128"/>
                        <a:ea typeface="UD デジタル 教科書体 NK-R" panose="02020400000000000000" pitchFamily="18" charset="-128"/>
                      </a:rPr>
                      <a:t>孤独・孤立対策ウェブサイト</a:t>
                    </a:r>
                    <a:endParaRPr kumimoji="1" lang="ja-JP" altLang="en-US" sz="1300" b="1" dirty="0">
                      <a:latin typeface="UD デジタル 教科書体 NK-R" panose="02020400000000000000" pitchFamily="18" charset="-128"/>
                      <a:ea typeface="UD デジタル 教科書体 NK-R" panose="02020400000000000000" pitchFamily="18" charset="-128"/>
                    </a:endParaRPr>
                  </a:p>
                </p:txBody>
              </p:sp>
            </p:grpSp>
            <p:sp>
              <p:nvSpPr>
                <p:cNvPr id="69" name="テキスト ボックス 68">
                  <a:extLst>
                    <a:ext uri="{FF2B5EF4-FFF2-40B4-BE49-F238E27FC236}">
                      <a16:creationId xmlns:a16="http://schemas.microsoft.com/office/drawing/2014/main" id="{C0974A65-C4CD-6F5D-C4B9-AE3665E1A5CA}"/>
                    </a:ext>
                  </a:extLst>
                </p:cNvPr>
                <p:cNvSpPr txBox="1"/>
                <p:nvPr/>
              </p:nvSpPr>
              <p:spPr>
                <a:xfrm>
                  <a:off x="561164" y="1944153"/>
                  <a:ext cx="3821325" cy="461665"/>
                </a:xfrm>
                <a:prstGeom prst="rect">
                  <a:avLst/>
                </a:prstGeom>
                <a:noFill/>
              </p:spPr>
              <p:txBody>
                <a:bodyPr wrap="square">
                  <a:spAutoFit/>
                </a:bodyPr>
                <a:lstStyle/>
                <a:p>
                  <a:r>
                    <a:rPr lang="ja-JP" altLang="en-US" sz="1200" dirty="0">
                      <a:latin typeface="UD デジタル 教科書体 NK-R" panose="02020400000000000000" pitchFamily="18" charset="-128"/>
                      <a:ea typeface="UD デジタル 教科書体 NK-R" panose="02020400000000000000" pitchFamily="18" charset="-128"/>
                    </a:rPr>
                    <a:t>いくつかの質問に答えていくことにより、状況に合った支援制度や相談窓口をチャットボットで探すことができます。</a:t>
                  </a:r>
                </a:p>
              </p:txBody>
            </p:sp>
            <p:grpSp>
              <p:nvGrpSpPr>
                <p:cNvPr id="130" name="グループ化 129">
                  <a:extLst>
                    <a:ext uri="{FF2B5EF4-FFF2-40B4-BE49-F238E27FC236}">
                      <a16:creationId xmlns:a16="http://schemas.microsoft.com/office/drawing/2014/main" id="{CDB886B3-12D9-FE38-1D08-53712A9B35CA}"/>
                    </a:ext>
                  </a:extLst>
                </p:cNvPr>
                <p:cNvGrpSpPr/>
                <p:nvPr/>
              </p:nvGrpSpPr>
              <p:grpSpPr>
                <a:xfrm>
                  <a:off x="749964" y="2723765"/>
                  <a:ext cx="3525730" cy="887738"/>
                  <a:chOff x="760176" y="2723765"/>
                  <a:chExt cx="3525730" cy="887738"/>
                </a:xfrm>
              </p:grpSpPr>
              <p:grpSp>
                <p:nvGrpSpPr>
                  <p:cNvPr id="125" name="グループ化 124">
                    <a:extLst>
                      <a:ext uri="{FF2B5EF4-FFF2-40B4-BE49-F238E27FC236}">
                        <a16:creationId xmlns:a16="http://schemas.microsoft.com/office/drawing/2014/main" id="{26BB1F41-0797-A251-935B-017713C89868}"/>
                      </a:ext>
                    </a:extLst>
                  </p:cNvPr>
                  <p:cNvGrpSpPr/>
                  <p:nvPr/>
                </p:nvGrpSpPr>
                <p:grpSpPr>
                  <a:xfrm>
                    <a:off x="768621" y="2742206"/>
                    <a:ext cx="3517285" cy="790548"/>
                    <a:chOff x="505242" y="2512912"/>
                    <a:chExt cx="3517285" cy="790548"/>
                  </a:xfrm>
                </p:grpSpPr>
                <p:sp>
                  <p:nvSpPr>
                    <p:cNvPr id="115" name="テキスト ボックス 114">
                      <a:extLst>
                        <a:ext uri="{FF2B5EF4-FFF2-40B4-BE49-F238E27FC236}">
                          <a16:creationId xmlns:a16="http://schemas.microsoft.com/office/drawing/2014/main" id="{339FDAB1-3862-E74C-842E-2DF63416E885}"/>
                        </a:ext>
                      </a:extLst>
                    </p:cNvPr>
                    <p:cNvSpPr txBox="1"/>
                    <p:nvPr/>
                  </p:nvSpPr>
                  <p:spPr>
                    <a:xfrm>
                      <a:off x="3071610" y="2512912"/>
                      <a:ext cx="950917" cy="253916"/>
                    </a:xfrm>
                    <a:prstGeom prst="rect">
                      <a:avLst/>
                    </a:prstGeom>
                    <a:noFill/>
                  </p:spPr>
                  <p:txBody>
                    <a:bodyPr wrap="square">
                      <a:spAutoFit/>
                    </a:bodyPr>
                    <a:lstStyle/>
                    <a:p>
                      <a:pPr algn="ctr"/>
                      <a:r>
                        <a:rPr kumimoji="1" lang="ja-JP" altLang="en-US" sz="1050" b="1" dirty="0">
                          <a:latin typeface="UD デジタル 教科書体 NK-R" panose="02020400000000000000" pitchFamily="18" charset="-128"/>
                          <a:ea typeface="UD デジタル 教科書体 NK-R" panose="02020400000000000000" pitchFamily="18" charset="-128"/>
                        </a:rPr>
                        <a:t>（</a:t>
                      </a:r>
                      <a:r>
                        <a:rPr kumimoji="1" lang="en-US" altLang="ja-JP" sz="1050" b="1" dirty="0">
                          <a:latin typeface="UD デジタル 教科書体 NK-R" panose="02020400000000000000" pitchFamily="18" charset="-128"/>
                          <a:ea typeface="UD デジタル 教科書体 NK-R" panose="02020400000000000000" pitchFamily="18" charset="-128"/>
                        </a:rPr>
                        <a:t>QR</a:t>
                      </a:r>
                      <a:r>
                        <a:rPr kumimoji="1" lang="ja-JP" altLang="en-US" sz="1050" b="1" dirty="0">
                          <a:latin typeface="UD デジタル 教科書体 NK-R" panose="02020400000000000000" pitchFamily="18" charset="-128"/>
                          <a:ea typeface="UD デジタル 教科書体 NK-R" panose="02020400000000000000" pitchFamily="18" charset="-128"/>
                        </a:rPr>
                        <a:t>コード）</a:t>
                      </a:r>
                      <a:endParaRPr kumimoji="1" lang="en-US" altLang="ja-JP" sz="1050" b="1" dirty="0">
                        <a:latin typeface="UD デジタル 教科書体 NK-R" panose="02020400000000000000" pitchFamily="18" charset="-128"/>
                        <a:ea typeface="UD デジタル 教科書体 NK-R" panose="02020400000000000000" pitchFamily="18" charset="-128"/>
                      </a:endParaRPr>
                    </a:p>
                  </p:txBody>
                </p:sp>
                <p:grpSp>
                  <p:nvGrpSpPr>
                    <p:cNvPr id="122" name="グループ化 121">
                      <a:extLst>
                        <a:ext uri="{FF2B5EF4-FFF2-40B4-BE49-F238E27FC236}">
                          <a16:creationId xmlns:a16="http://schemas.microsoft.com/office/drawing/2014/main" id="{38EB9E7D-01C8-301D-62D0-569AF6A1D7E4}"/>
                        </a:ext>
                      </a:extLst>
                    </p:cNvPr>
                    <p:cNvGrpSpPr/>
                    <p:nvPr/>
                  </p:nvGrpSpPr>
                  <p:grpSpPr>
                    <a:xfrm>
                      <a:off x="554015" y="2677649"/>
                      <a:ext cx="2653448" cy="302478"/>
                      <a:chOff x="554015" y="2677649"/>
                      <a:chExt cx="2653448" cy="302478"/>
                    </a:xfrm>
                  </p:grpSpPr>
                  <p:pic>
                    <p:nvPicPr>
                      <p:cNvPr id="37" name="図 36">
                        <a:extLst>
                          <a:ext uri="{FF2B5EF4-FFF2-40B4-BE49-F238E27FC236}">
                            <a16:creationId xmlns:a16="http://schemas.microsoft.com/office/drawing/2014/main" id="{D90AAD3A-30E0-38F0-92F0-503E7FB8E09B}"/>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colorTemperature colorTemp="8800"/>
                                </a14:imgEffect>
                                <a14:imgEffect>
                                  <a14:saturation sat="0"/>
                                </a14:imgEffect>
                              </a14:imgLayer>
                            </a14:imgProps>
                          </a:ext>
                          <a:ext uri="{28A0092B-C50C-407E-A947-70E740481C1C}">
                            <a14:useLocalDpi xmlns:a14="http://schemas.microsoft.com/office/drawing/2010/main" val="0"/>
                          </a:ext>
                        </a:extLst>
                      </a:blip>
                      <a:srcRect l="1428" t="37576" r="-1428" b="44565"/>
                      <a:stretch/>
                    </p:blipFill>
                    <p:spPr>
                      <a:xfrm>
                        <a:off x="1018381" y="2677649"/>
                        <a:ext cx="2189082" cy="300305"/>
                      </a:xfrm>
                      <a:prstGeom prst="rect">
                        <a:avLst/>
                      </a:prstGeom>
                    </p:spPr>
                  </p:pic>
                  <p:sp>
                    <p:nvSpPr>
                      <p:cNvPr id="38" name="テキスト ボックス 37">
                        <a:extLst>
                          <a:ext uri="{FF2B5EF4-FFF2-40B4-BE49-F238E27FC236}">
                            <a16:creationId xmlns:a16="http://schemas.microsoft.com/office/drawing/2014/main" id="{5CDC548C-0C1E-F3BF-10F9-4AD73BA00254}"/>
                          </a:ext>
                        </a:extLst>
                      </p:cNvPr>
                      <p:cNvSpPr txBox="1"/>
                      <p:nvPr/>
                    </p:nvSpPr>
                    <p:spPr>
                      <a:xfrm>
                        <a:off x="1147955" y="2737752"/>
                        <a:ext cx="1549977" cy="242375"/>
                      </a:xfrm>
                      <a:prstGeom prst="rect">
                        <a:avLst/>
                      </a:prstGeom>
                      <a:noFill/>
                    </p:spPr>
                    <p:txBody>
                      <a:bodyPr wrap="square" rtlCol="0" anchor="ctr">
                        <a:spAutoFit/>
                      </a:bodyPr>
                      <a:lstStyle/>
                      <a:p>
                        <a:pPr defTabSz="742950">
                          <a:defRPr/>
                        </a:pPr>
                        <a:r>
                          <a:rPr kumimoji="1" lang="ja-JP" altLang="en-US" sz="975" spc="81" dirty="0">
                            <a:solidFill>
                              <a:prstClr val="black"/>
                            </a:solidFill>
                            <a:latin typeface="UD デジタル 教科書体 NK-R" panose="02020400000000000000" pitchFamily="18" charset="-128"/>
                            <a:ea typeface="UD デジタル 教科書体 NK-R" panose="02020400000000000000" pitchFamily="18" charset="-128"/>
                          </a:rPr>
                          <a:t>あなたはひとりじゃない</a:t>
                        </a:r>
                      </a:p>
                    </p:txBody>
                  </p:sp>
                  <p:sp>
                    <p:nvSpPr>
                      <p:cNvPr id="116" name="テキスト ボックス 115">
                        <a:extLst>
                          <a:ext uri="{FF2B5EF4-FFF2-40B4-BE49-F238E27FC236}">
                            <a16:creationId xmlns:a16="http://schemas.microsoft.com/office/drawing/2014/main" id="{C4779A7E-0E69-BEDD-66ED-EDD2A77316EA}"/>
                          </a:ext>
                        </a:extLst>
                      </p:cNvPr>
                      <p:cNvSpPr txBox="1"/>
                      <p:nvPr/>
                    </p:nvSpPr>
                    <p:spPr>
                      <a:xfrm>
                        <a:off x="554015" y="2718488"/>
                        <a:ext cx="659130" cy="253916"/>
                      </a:xfrm>
                      <a:prstGeom prst="rect">
                        <a:avLst/>
                      </a:prstGeom>
                      <a:noFill/>
                    </p:spPr>
                    <p:txBody>
                      <a:bodyPr wrap="square">
                        <a:spAutoFit/>
                      </a:bodyPr>
                      <a:lstStyle/>
                      <a:p>
                        <a:pPr algn="ctr"/>
                        <a:r>
                          <a:rPr kumimoji="1" lang="ja-JP" altLang="en-US" sz="1050" b="1" dirty="0">
                            <a:latin typeface="UD デジタル 教科書体 NK-R" panose="02020400000000000000" pitchFamily="18" charset="-128"/>
                            <a:ea typeface="UD デジタル 教科書体 NK-R" panose="02020400000000000000" pitchFamily="18" charset="-128"/>
                          </a:rPr>
                          <a:t>（検索）</a:t>
                        </a:r>
                        <a:endParaRPr kumimoji="1" lang="en-US" altLang="ja-JP" sz="1050" b="1" dirty="0">
                          <a:latin typeface="UD デジタル 教科書体 NK-R" panose="02020400000000000000" pitchFamily="18" charset="-128"/>
                          <a:ea typeface="UD デジタル 教科書体 NK-R" panose="02020400000000000000" pitchFamily="18" charset="-128"/>
                        </a:endParaRPr>
                      </a:p>
                    </p:txBody>
                  </p:sp>
                </p:grpSp>
                <p:sp>
                  <p:nvSpPr>
                    <p:cNvPr id="118" name="テキスト ボックス 117">
                      <a:extLst>
                        <a:ext uri="{FF2B5EF4-FFF2-40B4-BE49-F238E27FC236}">
                          <a16:creationId xmlns:a16="http://schemas.microsoft.com/office/drawing/2014/main" id="{78B60D8A-CCB4-2C66-7A95-44D0C2B93EF3}"/>
                        </a:ext>
                      </a:extLst>
                    </p:cNvPr>
                    <p:cNvSpPr txBox="1"/>
                    <p:nvPr/>
                  </p:nvSpPr>
                  <p:spPr>
                    <a:xfrm>
                      <a:off x="505242" y="3049544"/>
                      <a:ext cx="659130" cy="253916"/>
                    </a:xfrm>
                    <a:prstGeom prst="rect">
                      <a:avLst/>
                    </a:prstGeom>
                    <a:noFill/>
                  </p:spPr>
                  <p:txBody>
                    <a:bodyPr wrap="square">
                      <a:spAutoFit/>
                    </a:bodyPr>
                    <a:lstStyle/>
                    <a:p>
                      <a:pPr algn="ctr"/>
                      <a:r>
                        <a:rPr kumimoji="1" lang="ja-JP" altLang="en-US" sz="1050" b="1" dirty="0">
                          <a:latin typeface="UD デジタル 教科書体 NK-R" panose="02020400000000000000" pitchFamily="18" charset="-128"/>
                          <a:ea typeface="UD デジタル 教科書体 NK-R" panose="02020400000000000000" pitchFamily="18" charset="-128"/>
                        </a:rPr>
                        <a:t>（</a:t>
                      </a:r>
                      <a:r>
                        <a:rPr kumimoji="1" lang="en-US" altLang="ja-JP" sz="1050" b="1" dirty="0">
                          <a:latin typeface="UD デジタル 教科書体 NK-R" panose="02020400000000000000" pitchFamily="18" charset="-128"/>
                          <a:ea typeface="UD デジタル 教科書体 NK-R" panose="02020400000000000000" pitchFamily="18" charset="-128"/>
                        </a:rPr>
                        <a:t>URL</a:t>
                      </a:r>
                      <a:r>
                        <a:rPr kumimoji="1" lang="ja-JP" altLang="en-US" sz="1050" b="1" dirty="0">
                          <a:latin typeface="UD デジタル 教科書体 NK-R" panose="02020400000000000000" pitchFamily="18" charset="-128"/>
                          <a:ea typeface="UD デジタル 教科書体 NK-R" panose="02020400000000000000" pitchFamily="18" charset="-128"/>
                        </a:rPr>
                        <a:t>）</a:t>
                      </a:r>
                      <a:endParaRPr kumimoji="1" lang="en-US" altLang="ja-JP" sz="1050" b="1" dirty="0">
                        <a:latin typeface="UD デジタル 教科書体 NK-R" panose="02020400000000000000" pitchFamily="18" charset="-128"/>
                        <a:ea typeface="UD デジタル 教科書体 NK-R" panose="02020400000000000000" pitchFamily="18" charset="-128"/>
                      </a:endParaRPr>
                    </a:p>
                  </p:txBody>
                </p:sp>
              </p:grpSp>
              <p:sp>
                <p:nvSpPr>
                  <p:cNvPr id="127" name="正方形/長方形 126">
                    <a:extLst>
                      <a:ext uri="{FF2B5EF4-FFF2-40B4-BE49-F238E27FC236}">
                        <a16:creationId xmlns:a16="http://schemas.microsoft.com/office/drawing/2014/main" id="{CE3CC726-6899-2552-4FBA-701BF952383E}"/>
                      </a:ext>
                    </a:extLst>
                  </p:cNvPr>
                  <p:cNvSpPr/>
                  <p:nvPr/>
                </p:nvSpPr>
                <p:spPr>
                  <a:xfrm>
                    <a:off x="760176" y="2723765"/>
                    <a:ext cx="3505307" cy="887738"/>
                  </a:xfrm>
                  <a:prstGeom prst="rect">
                    <a:avLst/>
                  </a:prstGeom>
                  <a:noFill/>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sz="1200" dirty="0">
                      <a:solidFill>
                        <a:sysClr val="windowText" lastClr="000000"/>
                      </a:solidFill>
                    </a:endParaRPr>
                  </a:p>
                </p:txBody>
              </p:sp>
            </p:grpSp>
          </p:grpSp>
        </p:grpSp>
        <p:grpSp>
          <p:nvGrpSpPr>
            <p:cNvPr id="6" name="グループ化 5">
              <a:extLst>
                <a:ext uri="{FF2B5EF4-FFF2-40B4-BE49-F238E27FC236}">
                  <a16:creationId xmlns:a16="http://schemas.microsoft.com/office/drawing/2014/main" id="{E095AFF3-89ED-915D-B540-CC425CDA7F50}"/>
                </a:ext>
              </a:extLst>
            </p:cNvPr>
            <p:cNvGrpSpPr/>
            <p:nvPr/>
          </p:nvGrpSpPr>
          <p:grpSpPr>
            <a:xfrm>
              <a:off x="361669" y="4002017"/>
              <a:ext cx="4094212" cy="2621440"/>
              <a:chOff x="-107854" y="3150477"/>
              <a:chExt cx="4094212" cy="2621440"/>
            </a:xfrm>
          </p:grpSpPr>
          <p:grpSp>
            <p:nvGrpSpPr>
              <p:cNvPr id="114" name="グループ化 113">
                <a:extLst>
                  <a:ext uri="{FF2B5EF4-FFF2-40B4-BE49-F238E27FC236}">
                    <a16:creationId xmlns:a16="http://schemas.microsoft.com/office/drawing/2014/main" id="{37A93A03-762A-4198-D81F-B8E97703E0A0}"/>
                  </a:ext>
                </a:extLst>
              </p:cNvPr>
              <p:cNvGrpSpPr/>
              <p:nvPr/>
            </p:nvGrpSpPr>
            <p:grpSpPr>
              <a:xfrm>
                <a:off x="-107854" y="3150477"/>
                <a:ext cx="4094212" cy="2621440"/>
                <a:chOff x="328899" y="2827803"/>
                <a:chExt cx="4094212" cy="2621440"/>
              </a:xfrm>
            </p:grpSpPr>
            <p:sp>
              <p:nvSpPr>
                <p:cNvPr id="9" name="テキスト ボックス 8">
                  <a:extLst>
                    <a:ext uri="{FF2B5EF4-FFF2-40B4-BE49-F238E27FC236}">
                      <a16:creationId xmlns:a16="http://schemas.microsoft.com/office/drawing/2014/main" id="{3FD483FF-1A09-5691-9934-77EE2C3AC256}"/>
                    </a:ext>
                  </a:extLst>
                </p:cNvPr>
                <p:cNvSpPr txBox="1"/>
                <p:nvPr/>
              </p:nvSpPr>
              <p:spPr>
                <a:xfrm>
                  <a:off x="356610" y="2827803"/>
                  <a:ext cx="1180580" cy="246221"/>
                </a:xfrm>
                <a:prstGeom prst="rect">
                  <a:avLst/>
                </a:prstGeom>
                <a:solidFill>
                  <a:schemeClr val="bg1"/>
                </a:solidFill>
              </p:spPr>
              <p:txBody>
                <a:bodyPr wrap="square">
                  <a:spAutoFit/>
                </a:bodyPr>
                <a:lstStyle/>
                <a:p>
                  <a:pPr algn="ctr">
                    <a:spcAft>
                      <a:spcPts val="600"/>
                    </a:spcAft>
                  </a:pPr>
                  <a:r>
                    <a:rPr lang="ja-JP" altLang="en-US" sz="1000" b="1" i="0" dirty="0">
                      <a:solidFill>
                        <a:srgbClr val="000000"/>
                      </a:solidFill>
                      <a:effectLst/>
                      <a:latin typeface="UD デジタル 教科書体 NK-R" panose="02020400000000000000" pitchFamily="18" charset="-128"/>
                      <a:ea typeface="UD デジタル 教科書体 NK-R" panose="02020400000000000000" pitchFamily="18" charset="-128"/>
                    </a:rPr>
                    <a:t>（画面イメージ）</a:t>
                  </a:r>
                  <a:endParaRPr lang="ja-JP" altLang="en-US" sz="1000" dirty="0">
                    <a:latin typeface="UD デジタル 教科書体 NK-R" panose="02020400000000000000" pitchFamily="18" charset="-128"/>
                    <a:ea typeface="UD デジタル 教科書体 NK-R" panose="02020400000000000000" pitchFamily="18" charset="-128"/>
                  </a:endParaRPr>
                </a:p>
              </p:txBody>
            </p:sp>
            <p:sp>
              <p:nvSpPr>
                <p:cNvPr id="50" name="矢印: 右 49">
                  <a:extLst>
                    <a:ext uri="{FF2B5EF4-FFF2-40B4-BE49-F238E27FC236}">
                      <a16:creationId xmlns:a16="http://schemas.microsoft.com/office/drawing/2014/main" id="{250DEF5E-55F1-9927-EFF0-3BF38F3B2DCC}"/>
                    </a:ext>
                  </a:extLst>
                </p:cNvPr>
                <p:cNvSpPr/>
                <p:nvPr/>
              </p:nvSpPr>
              <p:spPr>
                <a:xfrm>
                  <a:off x="1596630" y="4094783"/>
                  <a:ext cx="144423" cy="288032"/>
                </a:xfrm>
                <a:prstGeom prst="rightArrow">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62" name="正方形/長方形 61">
                  <a:extLst>
                    <a:ext uri="{FF2B5EF4-FFF2-40B4-BE49-F238E27FC236}">
                      <a16:creationId xmlns:a16="http://schemas.microsoft.com/office/drawing/2014/main" id="{7CDD44C6-BAF8-A842-C4CD-A38548848B91}"/>
                    </a:ext>
                  </a:extLst>
                </p:cNvPr>
                <p:cNvSpPr/>
                <p:nvPr/>
              </p:nvSpPr>
              <p:spPr>
                <a:xfrm>
                  <a:off x="4173311" y="4553004"/>
                  <a:ext cx="15178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63" name="正方形/長方形 62">
                  <a:extLst>
                    <a:ext uri="{FF2B5EF4-FFF2-40B4-BE49-F238E27FC236}">
                      <a16:creationId xmlns:a16="http://schemas.microsoft.com/office/drawing/2014/main" id="{AEEACDF8-F632-D4D0-EB88-B47D1CA0E2C4}"/>
                    </a:ext>
                  </a:extLst>
                </p:cNvPr>
                <p:cNvSpPr/>
                <p:nvPr/>
              </p:nvSpPr>
              <p:spPr>
                <a:xfrm>
                  <a:off x="4192621" y="4563951"/>
                  <a:ext cx="15178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grpSp>
              <p:nvGrpSpPr>
                <p:cNvPr id="84" name="グループ化 83">
                  <a:extLst>
                    <a:ext uri="{FF2B5EF4-FFF2-40B4-BE49-F238E27FC236}">
                      <a16:creationId xmlns:a16="http://schemas.microsoft.com/office/drawing/2014/main" id="{E73AAB46-021E-2B4B-0D84-DDF99C59A99C}"/>
                    </a:ext>
                  </a:extLst>
                </p:cNvPr>
                <p:cNvGrpSpPr/>
                <p:nvPr/>
              </p:nvGrpSpPr>
              <p:grpSpPr>
                <a:xfrm>
                  <a:off x="3159167" y="3028355"/>
                  <a:ext cx="1263944" cy="2420888"/>
                  <a:chOff x="3159167" y="3028355"/>
                  <a:chExt cx="1263944" cy="2420888"/>
                </a:xfrm>
              </p:grpSpPr>
              <p:pic>
                <p:nvPicPr>
                  <p:cNvPr id="59" name="図 58">
                    <a:extLst>
                      <a:ext uri="{FF2B5EF4-FFF2-40B4-BE49-F238E27FC236}">
                        <a16:creationId xmlns:a16="http://schemas.microsoft.com/office/drawing/2014/main" id="{F27A1EAC-29A8-44A3-A9A7-D1185E161D2D}"/>
                      </a:ext>
                    </a:extLst>
                  </p:cNvPr>
                  <p:cNvPicPr>
                    <a:picLocks noChangeAspect="1"/>
                  </p:cNvPicPr>
                  <p:nvPr/>
                </p:nvPicPr>
                <p:blipFill>
                  <a:blip r:embed="rId4"/>
                  <a:stretch>
                    <a:fillRect/>
                  </a:stretch>
                </p:blipFill>
                <p:spPr>
                  <a:xfrm>
                    <a:off x="3159167" y="3028355"/>
                    <a:ext cx="1263944" cy="2420888"/>
                  </a:xfrm>
                  <a:prstGeom prst="rect">
                    <a:avLst/>
                  </a:prstGeom>
                </p:spPr>
              </p:pic>
              <p:pic>
                <p:nvPicPr>
                  <p:cNvPr id="66" name="図 65"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EEE13851-E4B5-443F-169A-B79B7448043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0911" t="13756" r="9288" b="20286"/>
                  <a:stretch/>
                </p:blipFill>
                <p:spPr>
                  <a:xfrm>
                    <a:off x="3272342" y="3289729"/>
                    <a:ext cx="1041487" cy="1938437"/>
                  </a:xfrm>
                  <a:prstGeom prst="rect">
                    <a:avLst/>
                  </a:prstGeom>
                </p:spPr>
              </p:pic>
              <p:sp>
                <p:nvSpPr>
                  <p:cNvPr id="67" name="四角形: 角を丸くする 66">
                    <a:extLst>
                      <a:ext uri="{FF2B5EF4-FFF2-40B4-BE49-F238E27FC236}">
                        <a16:creationId xmlns:a16="http://schemas.microsoft.com/office/drawing/2014/main" id="{0F6BBA09-D661-2B06-75B2-17096685ED1A}"/>
                      </a:ext>
                    </a:extLst>
                  </p:cNvPr>
                  <p:cNvSpPr/>
                  <p:nvPr/>
                </p:nvSpPr>
                <p:spPr>
                  <a:xfrm>
                    <a:off x="3308500" y="4653136"/>
                    <a:ext cx="965279" cy="535405"/>
                  </a:xfrm>
                  <a:prstGeom prst="roundRect">
                    <a:avLst/>
                  </a:prstGeom>
                  <a:ln w="6350"/>
                </p:spPr>
                <p:style>
                  <a:lnRef idx="2">
                    <a:schemeClr val="dk1"/>
                  </a:lnRef>
                  <a:fillRef idx="1">
                    <a:schemeClr val="lt1"/>
                  </a:fillRef>
                  <a:effectRef idx="0">
                    <a:schemeClr val="dk1"/>
                  </a:effectRef>
                  <a:fontRef idx="minor">
                    <a:schemeClr val="dk1"/>
                  </a:fontRef>
                </p:style>
                <p:txBody>
                  <a:bodyPr vert="horz" rtlCol="0" anchor="ctr"/>
                  <a:lstStyle/>
                  <a:p>
                    <a:r>
                      <a:rPr kumimoji="1" lang="ja-JP" altLang="en-US" sz="800" b="1" dirty="0">
                        <a:solidFill>
                          <a:srgbClr val="C00000"/>
                        </a:solidFill>
                        <a:latin typeface="UD デジタル 教科書体 NK-R" panose="02020400000000000000" pitchFamily="18" charset="-128"/>
                        <a:ea typeface="UD デジタル 教科書体 NK-R" panose="02020400000000000000" pitchFamily="18" charset="-128"/>
                      </a:rPr>
                      <a:t>当てはまると思うものを１つ選んでタップしましょう</a:t>
                    </a:r>
                  </a:p>
                </p:txBody>
              </p:sp>
            </p:grpSp>
            <p:sp>
              <p:nvSpPr>
                <p:cNvPr id="18" name="正方形/長方形 17">
                  <a:extLst>
                    <a:ext uri="{FF2B5EF4-FFF2-40B4-BE49-F238E27FC236}">
                      <a16:creationId xmlns:a16="http://schemas.microsoft.com/office/drawing/2014/main" id="{D17D1049-37C5-1030-630F-2A3701FD5FDF}"/>
                    </a:ext>
                  </a:extLst>
                </p:cNvPr>
                <p:cNvSpPr/>
                <p:nvPr/>
              </p:nvSpPr>
              <p:spPr>
                <a:xfrm>
                  <a:off x="440958" y="4739428"/>
                  <a:ext cx="899395" cy="184105"/>
                </a:xfrm>
                <a:prstGeom prst="rect">
                  <a:avLst/>
                </a:prstGeom>
                <a:noFill/>
                <a:ln cmpd="dbl">
                  <a:solidFill>
                    <a:schemeClr val="tx1"/>
                  </a:solidFill>
                  <a:prstDash val="solid"/>
                </a:ln>
              </p:spPr>
              <p:style>
                <a:lnRef idx="2">
                  <a:schemeClr val="dk1"/>
                </a:lnRef>
                <a:fillRef idx="1">
                  <a:schemeClr val="lt1"/>
                </a:fillRef>
                <a:effectRef idx="0">
                  <a:schemeClr val="dk1"/>
                </a:effectRef>
                <a:fontRef idx="minor">
                  <a:schemeClr val="dk1"/>
                </a:fontRef>
              </p:style>
              <p:txBody>
                <a:bodyPr lIns="87750" tIns="87750" rIns="87750" bIns="87750" rtlCol="0" anchor="t"/>
                <a:lstStyle/>
                <a:p>
                  <a:pPr>
                    <a:spcAft>
                      <a:spcPts val="975"/>
                    </a:spcAft>
                    <a:defRPr/>
                  </a:pPr>
                  <a:endParaRPr kumimoji="1" lang="ja-JP" altLang="en-US" sz="1463" dirty="0">
                    <a:solidFill>
                      <a:schemeClr val="tx1"/>
                    </a:solidFill>
                    <a:latin typeface="UD デジタル 教科書体 NK-R" panose="02020400000000000000" pitchFamily="18" charset="-128"/>
                    <a:ea typeface="UD デジタル 教科書体 NK-R" panose="02020400000000000000" pitchFamily="18" charset="-128"/>
                  </a:endParaRPr>
                </a:p>
              </p:txBody>
            </p:sp>
            <p:grpSp>
              <p:nvGrpSpPr>
                <p:cNvPr id="97" name="グループ化 96">
                  <a:extLst>
                    <a:ext uri="{FF2B5EF4-FFF2-40B4-BE49-F238E27FC236}">
                      <a16:creationId xmlns:a16="http://schemas.microsoft.com/office/drawing/2014/main" id="{F7DDE6D1-C60E-F5A3-F1AC-E4442C8A406F}"/>
                    </a:ext>
                  </a:extLst>
                </p:cNvPr>
                <p:cNvGrpSpPr/>
                <p:nvPr/>
              </p:nvGrpSpPr>
              <p:grpSpPr>
                <a:xfrm>
                  <a:off x="328899" y="3028355"/>
                  <a:ext cx="1263944" cy="2420888"/>
                  <a:chOff x="328899" y="3028355"/>
                  <a:chExt cx="1263944" cy="2420888"/>
                </a:xfrm>
              </p:grpSpPr>
              <p:pic>
                <p:nvPicPr>
                  <p:cNvPr id="5" name="図 4">
                    <a:extLst>
                      <a:ext uri="{FF2B5EF4-FFF2-40B4-BE49-F238E27FC236}">
                        <a16:creationId xmlns:a16="http://schemas.microsoft.com/office/drawing/2014/main" id="{4C70A056-B549-FBBE-A77C-07738BBBFB63}"/>
                      </a:ext>
                    </a:extLst>
                  </p:cNvPr>
                  <p:cNvPicPr>
                    <a:picLocks noChangeAspect="1"/>
                  </p:cNvPicPr>
                  <p:nvPr/>
                </p:nvPicPr>
                <p:blipFill>
                  <a:blip r:embed="rId4"/>
                  <a:stretch>
                    <a:fillRect/>
                  </a:stretch>
                </p:blipFill>
                <p:spPr>
                  <a:xfrm>
                    <a:off x="328899" y="3028355"/>
                    <a:ext cx="1263944" cy="2420888"/>
                  </a:xfrm>
                  <a:prstGeom prst="rect">
                    <a:avLst/>
                  </a:prstGeom>
                </p:spPr>
              </p:pic>
              <p:grpSp>
                <p:nvGrpSpPr>
                  <p:cNvPr id="95" name="グループ化 94">
                    <a:extLst>
                      <a:ext uri="{FF2B5EF4-FFF2-40B4-BE49-F238E27FC236}">
                        <a16:creationId xmlns:a16="http://schemas.microsoft.com/office/drawing/2014/main" id="{63033FF7-3EB0-61F4-FBF3-C015F929AA0D}"/>
                      </a:ext>
                    </a:extLst>
                  </p:cNvPr>
                  <p:cNvGrpSpPr/>
                  <p:nvPr/>
                </p:nvGrpSpPr>
                <p:grpSpPr>
                  <a:xfrm>
                    <a:off x="424312" y="3240977"/>
                    <a:ext cx="1055483" cy="1928148"/>
                    <a:chOff x="424312" y="3240977"/>
                    <a:chExt cx="1055483" cy="1928148"/>
                  </a:xfrm>
                </p:grpSpPr>
                <p:pic>
                  <p:nvPicPr>
                    <p:cNvPr id="7" name="図 6" descr="グラフィカル ユーザー インターフェイス, テキスト, アプリケーション&#10;&#10;自動的に生成された説明">
                      <a:extLst>
                        <a:ext uri="{FF2B5EF4-FFF2-40B4-BE49-F238E27FC236}">
                          <a16:creationId xmlns:a16="http://schemas.microsoft.com/office/drawing/2014/main" id="{9D55318D-CF74-18F8-BA6B-645AC03F430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48921" r="23711" b="35909"/>
                    <a:stretch/>
                  </p:blipFill>
                  <p:spPr>
                    <a:xfrm>
                      <a:off x="424312" y="4696510"/>
                      <a:ext cx="1055483" cy="472615"/>
                    </a:xfrm>
                    <a:prstGeom prst="rect">
                      <a:avLst/>
                    </a:prstGeom>
                  </p:spPr>
                </p:pic>
                <p:pic>
                  <p:nvPicPr>
                    <p:cNvPr id="11" name="図 10" descr="グラフィカル ユーザー インターフェイス, テキスト, アプリケーション&#10;&#10;自動的に生成された説明">
                      <a:extLst>
                        <a:ext uri="{FF2B5EF4-FFF2-40B4-BE49-F238E27FC236}">
                          <a16:creationId xmlns:a16="http://schemas.microsoft.com/office/drawing/2014/main" id="{196FA4BB-A6AF-EB90-E317-738C83D26FE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9052" r="30783" b="77134"/>
                    <a:stretch/>
                  </p:blipFill>
                  <p:spPr>
                    <a:xfrm>
                      <a:off x="462274" y="3240977"/>
                      <a:ext cx="979559" cy="420009"/>
                    </a:xfrm>
                    <a:prstGeom prst="rect">
                      <a:avLst/>
                    </a:prstGeom>
                  </p:spPr>
                </p:pic>
                <p:sp>
                  <p:nvSpPr>
                    <p:cNvPr id="12" name="テキスト ボックス 11">
                      <a:extLst>
                        <a:ext uri="{FF2B5EF4-FFF2-40B4-BE49-F238E27FC236}">
                          <a16:creationId xmlns:a16="http://schemas.microsoft.com/office/drawing/2014/main" id="{B0A9F906-8C76-58EE-6AEA-E8F1D13894EC}"/>
                        </a:ext>
                      </a:extLst>
                    </p:cNvPr>
                    <p:cNvSpPr txBox="1"/>
                    <p:nvPr/>
                  </p:nvSpPr>
                  <p:spPr>
                    <a:xfrm>
                      <a:off x="435089" y="3700477"/>
                      <a:ext cx="900412" cy="996033"/>
                    </a:xfrm>
                    <a:prstGeom prst="rect">
                      <a:avLst/>
                    </a:prstGeom>
                    <a:noFill/>
                  </p:spPr>
                  <p:txBody>
                    <a:bodyPr wrap="square" lIns="36000" tIns="36000" rIns="36000" bIns="36000">
                      <a:spAutoFit/>
                    </a:bodyPr>
                    <a:lstStyle/>
                    <a:p>
                      <a:pPr algn="just">
                        <a:spcAft>
                          <a:spcPts val="600"/>
                        </a:spcAft>
                      </a:pPr>
                      <a:r>
                        <a:rPr lang="ja-JP" altLang="en-US" sz="500" b="1" i="0" dirty="0">
                          <a:solidFill>
                            <a:srgbClr val="000000"/>
                          </a:solidFill>
                          <a:effectLst/>
                          <a:latin typeface="+mn-ea"/>
                        </a:rPr>
                        <a:t>誰にも頼れず、ひとりで悩みごとをかかえていませんか。</a:t>
                      </a:r>
                      <a:endParaRPr lang="en-US" altLang="ja-JP" sz="500" b="1" i="0" dirty="0">
                        <a:solidFill>
                          <a:srgbClr val="000000"/>
                        </a:solidFill>
                        <a:effectLst/>
                        <a:latin typeface="+mn-ea"/>
                      </a:endParaRPr>
                    </a:p>
                    <a:p>
                      <a:pPr algn="just">
                        <a:spcAft>
                          <a:spcPts val="600"/>
                        </a:spcAft>
                      </a:pPr>
                      <a:r>
                        <a:rPr lang="ja-JP" altLang="en-US" sz="500" b="1" i="0" dirty="0">
                          <a:solidFill>
                            <a:srgbClr val="000000"/>
                          </a:solidFill>
                          <a:effectLst/>
                          <a:latin typeface="+mn-ea"/>
                        </a:rPr>
                        <a:t>いくつかのご質問に答えていただくことにより、約</a:t>
                      </a:r>
                      <a:r>
                        <a:rPr lang="en-US" altLang="ja-JP" sz="500" b="1" dirty="0">
                          <a:solidFill>
                            <a:srgbClr val="000000"/>
                          </a:solidFill>
                          <a:latin typeface="+mn-ea"/>
                        </a:rPr>
                        <a:t>150</a:t>
                      </a:r>
                      <a:r>
                        <a:rPr lang="ja-JP" altLang="en-US" sz="500" b="1" i="0" dirty="0">
                          <a:solidFill>
                            <a:srgbClr val="000000"/>
                          </a:solidFill>
                          <a:effectLst/>
                          <a:latin typeface="+mn-ea"/>
                        </a:rPr>
                        <a:t>の支援制度や窓口の中から、あなたの状況に合った支援をチャットボットで探すことができます。</a:t>
                      </a:r>
                      <a:endParaRPr lang="en-US" altLang="ja-JP" sz="500" b="1" i="0" dirty="0">
                        <a:solidFill>
                          <a:srgbClr val="000000"/>
                        </a:solidFill>
                        <a:effectLst/>
                        <a:latin typeface="+mn-ea"/>
                      </a:endParaRPr>
                    </a:p>
                    <a:p>
                      <a:pPr algn="just">
                        <a:spcAft>
                          <a:spcPts val="600"/>
                        </a:spcAft>
                      </a:pPr>
                      <a:r>
                        <a:rPr lang="ja-JP" altLang="en-US" sz="500" b="1" i="0" dirty="0">
                          <a:solidFill>
                            <a:srgbClr val="000000"/>
                          </a:solidFill>
                          <a:effectLst/>
                          <a:latin typeface="+mn-ea"/>
                        </a:rPr>
                        <a:t>あなたのための支援をぜひご利用ください。</a:t>
                      </a:r>
                      <a:endParaRPr lang="ja-JP" altLang="en-US" sz="500" dirty="0">
                        <a:latin typeface="+mn-ea"/>
                      </a:endParaRPr>
                    </a:p>
                  </p:txBody>
                </p:sp>
              </p:grpSp>
              <p:grpSp>
                <p:nvGrpSpPr>
                  <p:cNvPr id="96" name="グループ化 95">
                    <a:extLst>
                      <a:ext uri="{FF2B5EF4-FFF2-40B4-BE49-F238E27FC236}">
                        <a16:creationId xmlns:a16="http://schemas.microsoft.com/office/drawing/2014/main" id="{146C26DD-7A42-6C18-0B5D-A2FADB941C66}"/>
                      </a:ext>
                    </a:extLst>
                  </p:cNvPr>
                  <p:cNvGrpSpPr/>
                  <p:nvPr/>
                </p:nvGrpSpPr>
                <p:grpSpPr>
                  <a:xfrm>
                    <a:off x="836342" y="4817284"/>
                    <a:ext cx="475959" cy="470642"/>
                    <a:chOff x="836342" y="4817284"/>
                    <a:chExt cx="475959" cy="470642"/>
                  </a:xfrm>
                </p:grpSpPr>
                <p:cxnSp>
                  <p:nvCxnSpPr>
                    <p:cNvPr id="72" name="直線矢印コネクタ 71">
                      <a:extLst>
                        <a:ext uri="{FF2B5EF4-FFF2-40B4-BE49-F238E27FC236}">
                          <a16:creationId xmlns:a16="http://schemas.microsoft.com/office/drawing/2014/main" id="{748E6C01-D1F7-B59B-CB72-A992A25F0583}"/>
                        </a:ext>
                      </a:extLst>
                    </p:cNvPr>
                    <p:cNvCxnSpPr>
                      <a:cxnSpLocks/>
                    </p:cNvCxnSpPr>
                    <p:nvPr/>
                  </p:nvCxnSpPr>
                  <p:spPr>
                    <a:xfrm flipV="1">
                      <a:off x="1064568" y="4817284"/>
                      <a:ext cx="0" cy="324000"/>
                    </a:xfrm>
                    <a:prstGeom prst="straightConnector1">
                      <a:avLst/>
                    </a:prstGeom>
                    <a:ln w="12700">
                      <a:solidFill>
                        <a:schemeClr val="bg1"/>
                      </a:solidFill>
                      <a:tailEnd type="stealth"/>
                    </a:ln>
                    <a:effectLst>
                      <a:glow rad="63500">
                        <a:schemeClr val="tx1">
                          <a:alpha val="40000"/>
                        </a:schemeClr>
                      </a:glow>
                    </a:effectLst>
                  </p:spPr>
                  <p:style>
                    <a:lnRef idx="1">
                      <a:schemeClr val="accent1"/>
                    </a:lnRef>
                    <a:fillRef idx="0">
                      <a:schemeClr val="accent1"/>
                    </a:fillRef>
                    <a:effectRef idx="0">
                      <a:schemeClr val="accent1"/>
                    </a:effectRef>
                    <a:fontRef idx="minor">
                      <a:schemeClr val="tx1"/>
                    </a:fontRef>
                  </p:style>
                </p:cxnSp>
                <p:sp>
                  <p:nvSpPr>
                    <p:cNvPr id="71" name="四角形: 角を丸くする 70">
                      <a:extLst>
                        <a:ext uri="{FF2B5EF4-FFF2-40B4-BE49-F238E27FC236}">
                          <a16:creationId xmlns:a16="http://schemas.microsoft.com/office/drawing/2014/main" id="{99A4A2E9-84CE-8663-C99E-D2A5017ECD79}"/>
                        </a:ext>
                      </a:extLst>
                    </p:cNvPr>
                    <p:cNvSpPr/>
                    <p:nvPr/>
                  </p:nvSpPr>
                  <p:spPr>
                    <a:xfrm>
                      <a:off x="836342" y="5141284"/>
                      <a:ext cx="475959" cy="146642"/>
                    </a:xfrm>
                    <a:prstGeom prst="roundRect">
                      <a:avLst/>
                    </a:prstGeom>
                    <a:ln w="6350"/>
                  </p:spPr>
                  <p:style>
                    <a:lnRef idx="2">
                      <a:schemeClr val="dk1"/>
                    </a:lnRef>
                    <a:fillRef idx="1">
                      <a:schemeClr val="lt1"/>
                    </a:fillRef>
                    <a:effectRef idx="0">
                      <a:schemeClr val="dk1"/>
                    </a:effectRef>
                    <a:fontRef idx="minor">
                      <a:schemeClr val="dk1"/>
                    </a:fontRef>
                  </p:style>
                  <p:txBody>
                    <a:bodyPr vert="horz" rtlCol="0" anchor="ctr"/>
                    <a:lstStyle/>
                    <a:p>
                      <a:r>
                        <a:rPr kumimoji="1" lang="ja-JP" altLang="en-US" sz="800" b="1" dirty="0">
                          <a:solidFill>
                            <a:srgbClr val="C00000"/>
                          </a:solidFill>
                          <a:latin typeface="UD デジタル 教科書体 NK-R" panose="02020400000000000000" pitchFamily="18" charset="-128"/>
                          <a:ea typeface="UD デジタル 教科書体 NK-R" panose="02020400000000000000" pitchFamily="18" charset="-128"/>
                        </a:rPr>
                        <a:t>タップ</a:t>
                      </a:r>
                    </a:p>
                  </p:txBody>
                </p:sp>
              </p:grpSp>
            </p:grpSp>
            <p:grpSp>
              <p:nvGrpSpPr>
                <p:cNvPr id="93" name="グループ化 92">
                  <a:extLst>
                    <a:ext uri="{FF2B5EF4-FFF2-40B4-BE49-F238E27FC236}">
                      <a16:creationId xmlns:a16="http://schemas.microsoft.com/office/drawing/2014/main" id="{B8F5A939-ECFF-8A5E-8DD1-72E54FABC49D}"/>
                    </a:ext>
                  </a:extLst>
                </p:cNvPr>
                <p:cNvGrpSpPr/>
                <p:nvPr/>
              </p:nvGrpSpPr>
              <p:grpSpPr>
                <a:xfrm>
                  <a:off x="1744840" y="3028355"/>
                  <a:ext cx="1263944" cy="2420888"/>
                  <a:chOff x="1744840" y="3028355"/>
                  <a:chExt cx="1263944" cy="2420888"/>
                </a:xfrm>
              </p:grpSpPr>
              <p:grpSp>
                <p:nvGrpSpPr>
                  <p:cNvPr id="48" name="グループ化 47">
                    <a:extLst>
                      <a:ext uri="{FF2B5EF4-FFF2-40B4-BE49-F238E27FC236}">
                        <a16:creationId xmlns:a16="http://schemas.microsoft.com/office/drawing/2014/main" id="{C478784E-CAD2-95C6-6D09-266C154C9D91}"/>
                      </a:ext>
                    </a:extLst>
                  </p:cNvPr>
                  <p:cNvGrpSpPr/>
                  <p:nvPr/>
                </p:nvGrpSpPr>
                <p:grpSpPr>
                  <a:xfrm>
                    <a:off x="1744840" y="3028355"/>
                    <a:ext cx="1263944" cy="2420888"/>
                    <a:chOff x="1634600" y="3028355"/>
                    <a:chExt cx="1263944" cy="2420888"/>
                  </a:xfrm>
                </p:grpSpPr>
                <p:grpSp>
                  <p:nvGrpSpPr>
                    <p:cNvPr id="34" name="グループ化 33">
                      <a:extLst>
                        <a:ext uri="{FF2B5EF4-FFF2-40B4-BE49-F238E27FC236}">
                          <a16:creationId xmlns:a16="http://schemas.microsoft.com/office/drawing/2014/main" id="{1FB654D7-C2F2-CEAE-D5B8-62E3760E19BA}"/>
                        </a:ext>
                      </a:extLst>
                    </p:cNvPr>
                    <p:cNvGrpSpPr/>
                    <p:nvPr/>
                  </p:nvGrpSpPr>
                  <p:grpSpPr>
                    <a:xfrm>
                      <a:off x="1634600" y="3028355"/>
                      <a:ext cx="1263944" cy="2420888"/>
                      <a:chOff x="1634600" y="3028355"/>
                      <a:chExt cx="1263944" cy="2420888"/>
                    </a:xfrm>
                  </p:grpSpPr>
                  <p:pic>
                    <p:nvPicPr>
                      <p:cNvPr id="20" name="図 19">
                        <a:extLst>
                          <a:ext uri="{FF2B5EF4-FFF2-40B4-BE49-F238E27FC236}">
                            <a16:creationId xmlns:a16="http://schemas.microsoft.com/office/drawing/2014/main" id="{DE890A78-090B-2F40-D62E-7DAB64C09421}"/>
                          </a:ext>
                        </a:extLst>
                      </p:cNvPr>
                      <p:cNvPicPr>
                        <a:picLocks noChangeAspect="1"/>
                      </p:cNvPicPr>
                      <p:nvPr/>
                    </p:nvPicPr>
                    <p:blipFill>
                      <a:blip r:embed="rId4"/>
                      <a:stretch>
                        <a:fillRect/>
                      </a:stretch>
                    </p:blipFill>
                    <p:spPr>
                      <a:xfrm>
                        <a:off x="1634600" y="3028355"/>
                        <a:ext cx="1263944" cy="2420888"/>
                      </a:xfrm>
                      <a:prstGeom prst="rect">
                        <a:avLst/>
                      </a:prstGeom>
                    </p:spPr>
                  </p:pic>
                  <p:pic>
                    <p:nvPicPr>
                      <p:cNvPr id="29" name="図 28">
                        <a:extLst>
                          <a:ext uri="{FF2B5EF4-FFF2-40B4-BE49-F238E27FC236}">
                            <a16:creationId xmlns:a16="http://schemas.microsoft.com/office/drawing/2014/main" id="{24BD805C-ED6D-3B5F-39CA-D53A7D61E947}"/>
                          </a:ext>
                        </a:extLst>
                      </p:cNvPr>
                      <p:cNvPicPr>
                        <a:picLocks noChangeAspect="1"/>
                      </p:cNvPicPr>
                      <p:nvPr/>
                    </p:nvPicPr>
                    <p:blipFill>
                      <a:blip r:embed="rId8"/>
                      <a:stretch>
                        <a:fillRect/>
                      </a:stretch>
                    </p:blipFill>
                    <p:spPr>
                      <a:xfrm>
                        <a:off x="1732464" y="3348090"/>
                        <a:ext cx="1068066" cy="1238721"/>
                      </a:xfrm>
                      <a:prstGeom prst="rect">
                        <a:avLst/>
                      </a:prstGeom>
                    </p:spPr>
                  </p:pic>
                  <p:sp>
                    <p:nvSpPr>
                      <p:cNvPr id="31" name="正方形/長方形 30">
                        <a:extLst>
                          <a:ext uri="{FF2B5EF4-FFF2-40B4-BE49-F238E27FC236}">
                            <a16:creationId xmlns:a16="http://schemas.microsoft.com/office/drawing/2014/main" id="{BB829BEC-9534-91FF-C9AC-2731D84FDC89}"/>
                          </a:ext>
                        </a:extLst>
                      </p:cNvPr>
                      <p:cNvSpPr/>
                      <p:nvPr/>
                    </p:nvSpPr>
                    <p:spPr>
                      <a:xfrm>
                        <a:off x="2648744" y="4553004"/>
                        <a:ext cx="15178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36" name="正方形/長方形 35">
                        <a:extLst>
                          <a:ext uri="{FF2B5EF4-FFF2-40B4-BE49-F238E27FC236}">
                            <a16:creationId xmlns:a16="http://schemas.microsoft.com/office/drawing/2014/main" id="{EAE511DD-EA6A-ED2C-5B0C-98C2568B7322}"/>
                          </a:ext>
                        </a:extLst>
                      </p:cNvPr>
                      <p:cNvSpPr/>
                      <p:nvPr/>
                    </p:nvSpPr>
                    <p:spPr>
                      <a:xfrm>
                        <a:off x="2668054" y="4563951"/>
                        <a:ext cx="15178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grpSp>
                <p:sp>
                  <p:nvSpPr>
                    <p:cNvPr id="40" name="正方形/長方形 39">
                      <a:extLst>
                        <a:ext uri="{FF2B5EF4-FFF2-40B4-BE49-F238E27FC236}">
                          <a16:creationId xmlns:a16="http://schemas.microsoft.com/office/drawing/2014/main" id="{A895B79F-C995-6585-D7D0-D6574F0F5C99}"/>
                        </a:ext>
                      </a:extLst>
                    </p:cNvPr>
                    <p:cNvSpPr/>
                    <p:nvPr/>
                  </p:nvSpPr>
                  <p:spPr>
                    <a:xfrm>
                      <a:off x="1789350" y="3858495"/>
                      <a:ext cx="825264" cy="184105"/>
                    </a:xfrm>
                    <a:prstGeom prst="rect">
                      <a:avLst/>
                    </a:prstGeom>
                    <a:noFill/>
                    <a:ln cmpd="dbl">
                      <a:solidFill>
                        <a:schemeClr val="tx1"/>
                      </a:solidFill>
                      <a:prstDash val="solid"/>
                    </a:ln>
                  </p:spPr>
                  <p:style>
                    <a:lnRef idx="2">
                      <a:schemeClr val="dk1"/>
                    </a:lnRef>
                    <a:fillRef idx="1">
                      <a:schemeClr val="lt1"/>
                    </a:fillRef>
                    <a:effectRef idx="0">
                      <a:schemeClr val="dk1"/>
                    </a:effectRef>
                    <a:fontRef idx="minor">
                      <a:schemeClr val="dk1"/>
                    </a:fontRef>
                  </p:style>
                  <p:txBody>
                    <a:bodyPr lIns="87750" tIns="87750" rIns="87750" bIns="87750" rtlCol="0" anchor="t"/>
                    <a:lstStyle/>
                    <a:p>
                      <a:pPr>
                        <a:spcAft>
                          <a:spcPts val="975"/>
                        </a:spcAft>
                        <a:defRPr/>
                      </a:pPr>
                      <a:endParaRPr kumimoji="1" lang="ja-JP" altLang="en-US" sz="1463" dirty="0">
                        <a:solidFill>
                          <a:schemeClr val="tx1"/>
                        </a:solidFill>
                        <a:latin typeface="UD デジタル 教科書体 NK-R" panose="02020400000000000000" pitchFamily="18" charset="-128"/>
                        <a:ea typeface="UD デジタル 教科書体 NK-R" panose="02020400000000000000" pitchFamily="18" charset="-128"/>
                      </a:endParaRPr>
                    </a:p>
                  </p:txBody>
                </p:sp>
              </p:grpSp>
              <p:cxnSp>
                <p:nvCxnSpPr>
                  <p:cNvPr id="80" name="直線矢印コネクタ 79">
                    <a:extLst>
                      <a:ext uri="{FF2B5EF4-FFF2-40B4-BE49-F238E27FC236}">
                        <a16:creationId xmlns:a16="http://schemas.microsoft.com/office/drawing/2014/main" id="{2E9D05F5-658C-7394-2749-3D13AE7E64E2}"/>
                      </a:ext>
                    </a:extLst>
                  </p:cNvPr>
                  <p:cNvCxnSpPr>
                    <a:cxnSpLocks/>
                  </p:cNvCxnSpPr>
                  <p:nvPr/>
                </p:nvCxnSpPr>
                <p:spPr>
                  <a:xfrm flipV="1">
                    <a:off x="2216696" y="4009867"/>
                    <a:ext cx="0" cy="648000"/>
                  </a:xfrm>
                  <a:prstGeom prst="straightConnector1">
                    <a:avLst/>
                  </a:prstGeom>
                  <a:ln w="12700">
                    <a:solidFill>
                      <a:schemeClr val="bg1"/>
                    </a:solidFill>
                    <a:tailEnd type="stealth"/>
                  </a:ln>
                  <a:effectLst>
                    <a:glow rad="63500">
                      <a:schemeClr val="tx1">
                        <a:alpha val="40000"/>
                      </a:schemeClr>
                    </a:glow>
                  </a:effectLst>
                </p:spPr>
                <p:style>
                  <a:lnRef idx="1">
                    <a:schemeClr val="accent1"/>
                  </a:lnRef>
                  <a:fillRef idx="0">
                    <a:schemeClr val="accent1"/>
                  </a:fillRef>
                  <a:effectRef idx="0">
                    <a:schemeClr val="accent1"/>
                  </a:effectRef>
                  <a:fontRef idx="minor">
                    <a:schemeClr val="tx1"/>
                  </a:fontRef>
                </p:style>
              </p:cxnSp>
              <p:sp>
                <p:nvSpPr>
                  <p:cNvPr id="41" name="四角形: 角を丸くする 40">
                    <a:extLst>
                      <a:ext uri="{FF2B5EF4-FFF2-40B4-BE49-F238E27FC236}">
                        <a16:creationId xmlns:a16="http://schemas.microsoft.com/office/drawing/2014/main" id="{0C03BE86-4B63-048B-0606-13C6D41CEA4E}"/>
                      </a:ext>
                    </a:extLst>
                  </p:cNvPr>
                  <p:cNvSpPr/>
                  <p:nvPr/>
                </p:nvSpPr>
                <p:spPr>
                  <a:xfrm>
                    <a:off x="1906086" y="4653136"/>
                    <a:ext cx="742658" cy="535405"/>
                  </a:xfrm>
                  <a:prstGeom prst="roundRect">
                    <a:avLst/>
                  </a:prstGeom>
                  <a:ln w="6350"/>
                </p:spPr>
                <p:style>
                  <a:lnRef idx="2">
                    <a:schemeClr val="dk1"/>
                  </a:lnRef>
                  <a:fillRef idx="1">
                    <a:schemeClr val="lt1"/>
                  </a:fillRef>
                  <a:effectRef idx="0">
                    <a:schemeClr val="dk1"/>
                  </a:effectRef>
                  <a:fontRef idx="minor">
                    <a:schemeClr val="dk1"/>
                  </a:fontRef>
                </p:style>
                <p:txBody>
                  <a:bodyPr vert="horz" rtlCol="0" anchor="ctr"/>
                  <a:lstStyle/>
                  <a:p>
                    <a:r>
                      <a:rPr kumimoji="1" lang="ja-JP" altLang="en-US" sz="800" b="1" dirty="0">
                        <a:solidFill>
                          <a:srgbClr val="C00000"/>
                        </a:solidFill>
                        <a:latin typeface="UD デジタル 教科書体 NK-R" panose="02020400000000000000" pitchFamily="18" charset="-128"/>
                        <a:ea typeface="UD デジタル 教科書体 NK-R" panose="02020400000000000000" pitchFamily="18" charset="-128"/>
                      </a:rPr>
                      <a:t>郵便番号を入力してみましょう</a:t>
                    </a:r>
                  </a:p>
                </p:txBody>
              </p:sp>
            </p:grpSp>
          </p:grpSp>
          <p:sp>
            <p:nvSpPr>
              <p:cNvPr id="135" name="矢印: 右 134">
                <a:extLst>
                  <a:ext uri="{FF2B5EF4-FFF2-40B4-BE49-F238E27FC236}">
                    <a16:creationId xmlns:a16="http://schemas.microsoft.com/office/drawing/2014/main" id="{49B6CD9E-D32B-E71A-A7BE-54210E246974}"/>
                  </a:ext>
                </a:extLst>
              </p:cNvPr>
              <p:cNvSpPr/>
              <p:nvPr/>
            </p:nvSpPr>
            <p:spPr>
              <a:xfrm>
                <a:off x="2577548" y="4417457"/>
                <a:ext cx="144423" cy="288032"/>
              </a:xfrm>
              <a:prstGeom prst="rightArrow">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sz="1200" dirty="0">
                  <a:solidFill>
                    <a:sysClr val="windowText" lastClr="000000"/>
                  </a:solidFill>
                </a:endParaRPr>
              </a:p>
            </p:txBody>
          </p:sp>
        </p:grpSp>
      </p:grpSp>
      <p:sp>
        <p:nvSpPr>
          <p:cNvPr id="13" name="テキスト ボックス 12">
            <a:extLst>
              <a:ext uri="{FF2B5EF4-FFF2-40B4-BE49-F238E27FC236}">
                <a16:creationId xmlns:a16="http://schemas.microsoft.com/office/drawing/2014/main" id="{7A0B2B1E-BCC1-6100-508B-20039041CC37}"/>
              </a:ext>
            </a:extLst>
          </p:cNvPr>
          <p:cNvSpPr txBox="1"/>
          <p:nvPr/>
        </p:nvSpPr>
        <p:spPr>
          <a:xfrm>
            <a:off x="187207" y="126800"/>
            <a:ext cx="1338314" cy="378827"/>
          </a:xfrm>
          <a:prstGeom prst="roundRect">
            <a:avLst/>
          </a:prstGeom>
        </p:spPr>
        <p:style>
          <a:lnRef idx="2">
            <a:schemeClr val="dk1"/>
          </a:lnRef>
          <a:fillRef idx="1">
            <a:schemeClr val="lt1"/>
          </a:fillRef>
          <a:effectRef idx="0">
            <a:schemeClr val="dk1"/>
          </a:effectRef>
          <a:fontRef idx="minor">
            <a:schemeClr val="dk1"/>
          </a:fontRef>
        </p:style>
        <p:txBody>
          <a:bodyPr wrap="square">
            <a:spAutoFit/>
          </a:bodyPr>
          <a:lstStyle/>
          <a:p>
            <a:pPr marL="643500" indent="-643500" algn="ctr"/>
            <a:r>
              <a:rPr lang="ja-JP" altLang="en-US" sz="1625"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ワークシート　</a:t>
            </a:r>
            <a:endParaRPr lang="ja-JP" altLang="en-US" sz="1625" dirty="0"/>
          </a:p>
        </p:txBody>
      </p:sp>
      <p:grpSp>
        <p:nvGrpSpPr>
          <p:cNvPr id="15" name="グループ化 14">
            <a:extLst>
              <a:ext uri="{FF2B5EF4-FFF2-40B4-BE49-F238E27FC236}">
                <a16:creationId xmlns:a16="http://schemas.microsoft.com/office/drawing/2014/main" id="{054D9108-0468-EA39-1315-F5525982EB61}"/>
              </a:ext>
            </a:extLst>
          </p:cNvPr>
          <p:cNvGrpSpPr/>
          <p:nvPr/>
        </p:nvGrpSpPr>
        <p:grpSpPr>
          <a:xfrm>
            <a:off x="251585" y="4081122"/>
            <a:ext cx="4884893" cy="2372214"/>
            <a:chOff x="4692208" y="1310052"/>
            <a:chExt cx="4884893" cy="2372214"/>
          </a:xfrm>
        </p:grpSpPr>
        <p:sp>
          <p:nvSpPr>
            <p:cNvPr id="16" name="正方形/長方形 15">
              <a:extLst>
                <a:ext uri="{FF2B5EF4-FFF2-40B4-BE49-F238E27FC236}">
                  <a16:creationId xmlns:a16="http://schemas.microsoft.com/office/drawing/2014/main" id="{50E7E43F-E78B-AF78-D03C-557D48569C78}"/>
                </a:ext>
              </a:extLst>
            </p:cNvPr>
            <p:cNvSpPr/>
            <p:nvPr/>
          </p:nvSpPr>
          <p:spPr>
            <a:xfrm>
              <a:off x="4692208" y="1310052"/>
              <a:ext cx="4884893" cy="2345286"/>
            </a:xfrm>
            <a:prstGeom prst="rect">
              <a:avLst/>
            </a:prstGeom>
            <a:ln>
              <a:noFill/>
              <a:prstDash val="sysDot"/>
            </a:ln>
          </p:spPr>
          <p:style>
            <a:lnRef idx="2">
              <a:schemeClr val="dk1"/>
            </a:lnRef>
            <a:fillRef idx="1">
              <a:schemeClr val="lt1"/>
            </a:fillRef>
            <a:effectRef idx="0">
              <a:schemeClr val="dk1"/>
            </a:effectRef>
            <a:fontRef idx="minor">
              <a:schemeClr val="dk1"/>
            </a:fontRef>
          </p:style>
          <p:txBody>
            <a:bodyPr lIns="87750" tIns="87750" rIns="87750" bIns="87750" rtlCol="0" anchor="t"/>
            <a:lstStyle/>
            <a:p>
              <a:pPr>
                <a:spcAft>
                  <a:spcPts val="600"/>
                </a:spcAft>
                <a:defRPr/>
              </a:pP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（２）　制度名</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a:defRPr/>
              </a:pP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a:defRPr/>
              </a:pP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a:defRPr/>
              </a:pP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　　　　　</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a:defRPr/>
              </a:pP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　　　　　制度の内容、対象者や申請先</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p:txBody>
        </p:sp>
        <p:grpSp>
          <p:nvGrpSpPr>
            <p:cNvPr id="17" name="グループ化 16">
              <a:extLst>
                <a:ext uri="{FF2B5EF4-FFF2-40B4-BE49-F238E27FC236}">
                  <a16:creationId xmlns:a16="http://schemas.microsoft.com/office/drawing/2014/main" id="{72EDB221-5000-6A7A-A6CC-59986B90BF95}"/>
                </a:ext>
              </a:extLst>
            </p:cNvPr>
            <p:cNvGrpSpPr/>
            <p:nvPr/>
          </p:nvGrpSpPr>
          <p:grpSpPr>
            <a:xfrm>
              <a:off x="4995267" y="1597215"/>
              <a:ext cx="4581834" cy="2085051"/>
              <a:chOff x="5179950" y="1595878"/>
              <a:chExt cx="4506194" cy="1984684"/>
            </a:xfrm>
          </p:grpSpPr>
          <p:sp>
            <p:nvSpPr>
              <p:cNvPr id="19" name="大かっこ 18">
                <a:extLst>
                  <a:ext uri="{FF2B5EF4-FFF2-40B4-BE49-F238E27FC236}">
                    <a16:creationId xmlns:a16="http://schemas.microsoft.com/office/drawing/2014/main" id="{8905E623-D1B8-4F96-87A7-0600870A2B43}"/>
                  </a:ext>
                </a:extLst>
              </p:cNvPr>
              <p:cNvSpPr/>
              <p:nvPr/>
            </p:nvSpPr>
            <p:spPr>
              <a:xfrm>
                <a:off x="5186144" y="1595878"/>
                <a:ext cx="4500000" cy="477728"/>
              </a:xfrm>
              <a:prstGeom prst="bracketPair">
                <a:avLst>
                  <a:gd name="adj" fmla="val 14284"/>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1" name="大かっこ 20">
                <a:extLst>
                  <a:ext uri="{FF2B5EF4-FFF2-40B4-BE49-F238E27FC236}">
                    <a16:creationId xmlns:a16="http://schemas.microsoft.com/office/drawing/2014/main" id="{3D43131A-3ECE-B747-56DB-582D6D9217FC}"/>
                  </a:ext>
                </a:extLst>
              </p:cNvPr>
              <p:cNvSpPr/>
              <p:nvPr/>
            </p:nvSpPr>
            <p:spPr>
              <a:xfrm>
                <a:off x="5179950" y="2346947"/>
                <a:ext cx="4500000" cy="1233615"/>
              </a:xfrm>
              <a:prstGeom prst="bracketPair">
                <a:avLst>
                  <a:gd name="adj" fmla="val 8026"/>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grpSp>
      <p:pic>
        <p:nvPicPr>
          <p:cNvPr id="14" name="図 13">
            <a:extLst>
              <a:ext uri="{FF2B5EF4-FFF2-40B4-BE49-F238E27FC236}">
                <a16:creationId xmlns:a16="http://schemas.microsoft.com/office/drawing/2014/main" id="{024266E5-A542-9B4F-4B55-E7417D53A7D7}"/>
              </a:ext>
            </a:extLst>
          </p:cNvPr>
          <p:cNvPicPr>
            <a:picLocks noChangeAspect="1"/>
          </p:cNvPicPr>
          <p:nvPr/>
        </p:nvPicPr>
        <p:blipFill>
          <a:blip r:embed="rId9"/>
          <a:stretch>
            <a:fillRect/>
          </a:stretch>
        </p:blipFill>
        <p:spPr>
          <a:xfrm>
            <a:off x="8570975" y="3026100"/>
            <a:ext cx="610814" cy="619377"/>
          </a:xfrm>
          <a:prstGeom prst="rect">
            <a:avLst/>
          </a:prstGeom>
        </p:spPr>
      </p:pic>
      <p:sp>
        <p:nvSpPr>
          <p:cNvPr id="22" name="テキスト ボックス 21">
            <a:hlinkClick r:id="rId10"/>
            <a:extLst>
              <a:ext uri="{FF2B5EF4-FFF2-40B4-BE49-F238E27FC236}">
                <a16:creationId xmlns:a16="http://schemas.microsoft.com/office/drawing/2014/main" id="{CDD40951-C3AC-5AEC-A88D-F0095A634402}"/>
              </a:ext>
            </a:extLst>
          </p:cNvPr>
          <p:cNvSpPr txBox="1"/>
          <p:nvPr/>
        </p:nvSpPr>
        <p:spPr>
          <a:xfrm>
            <a:off x="6313622" y="3388586"/>
            <a:ext cx="2238088" cy="242374"/>
          </a:xfrm>
          <a:prstGeom prst="rect">
            <a:avLst/>
          </a:prstGeom>
          <a:noFill/>
        </p:spPr>
        <p:txBody>
          <a:bodyPr wrap="square">
            <a:spAutoFit/>
          </a:bodyPr>
          <a:lstStyle/>
          <a:p>
            <a:pPr defTabSz="742950">
              <a:defRPr/>
            </a:pPr>
            <a:r>
              <a:rPr lang="en-US" altLang="ja-JP" sz="975" kern="0" dirty="0">
                <a:latin typeface="UD デジタル 教科書体 NK-R" panose="02020400000000000000" pitchFamily="18" charset="-128"/>
                <a:ea typeface="UD デジタル 教科書体 NK-R" panose="02020400000000000000" pitchFamily="18" charset="-128"/>
                <a:hlinkClick r:id="rId11">
                  <a:extLst>
                    <a:ext uri="{A12FA001-AC4F-418D-AE19-62706E023703}">
                      <ahyp:hlinkClr xmlns:ahyp="http://schemas.microsoft.com/office/drawing/2018/hyperlinkcolor" val="tx"/>
                    </a:ext>
                  </a:extLst>
                </a:hlinkClick>
              </a:rPr>
              <a:t>https://www.notalone-cao.go.jp/</a:t>
            </a:r>
            <a:endParaRPr lang="ja-JP" altLang="en-US" sz="975" kern="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172820710"/>
      </p:ext>
    </p:extLst>
  </p:cSld>
  <p:clrMapOvr>
    <a:masterClrMapping/>
  </p:clrMapOvr>
</p:sld>
</file>

<file path=ppt/theme/theme1.xml><?xml version="1.0" encoding="utf-8"?>
<a:theme xmlns:a="http://schemas.openxmlformats.org/drawingml/2006/main" name="Office テーマ">
  <a:themeElements>
    <a:clrScheme name="Co-color">
      <a:dk1>
        <a:srgbClr val="000000"/>
      </a:dk1>
      <a:lt1>
        <a:srgbClr val="FFFFFF"/>
      </a:lt1>
      <a:dk2>
        <a:srgbClr val="103185"/>
      </a:dk2>
      <a:lt2>
        <a:srgbClr val="E4E2ED"/>
      </a:lt2>
      <a:accent1>
        <a:srgbClr val="005CAF"/>
      </a:accent1>
      <a:accent2>
        <a:srgbClr val="DB4D6D"/>
      </a:accent2>
      <a:accent3>
        <a:srgbClr val="66BAB7"/>
      </a:accent3>
      <a:accent4>
        <a:srgbClr val="FEDFE1"/>
      </a:accent4>
      <a:accent5>
        <a:srgbClr val="C9E7E7"/>
      </a:accent5>
      <a:accent6>
        <a:srgbClr val="FDF3B9"/>
      </a:accent6>
      <a:hlink>
        <a:srgbClr val="00489E"/>
      </a:hlink>
      <a:folHlink>
        <a:srgbClr val="00489E"/>
      </a:folHlink>
    </a:clrScheme>
    <a:fontScheme name="Co-font">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tlCol="0" anchor="ctr"/>
      <a:lstStyle>
        <a:defPPr algn="ctr">
          <a:defRPr kumimoji="1" sz="1200" dirty="0" smtClean="0">
            <a:solidFill>
              <a:sysClr val="windowText" lastClr="000000"/>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lnSpc>
            <a:spcPct val="120000"/>
          </a:lnSpc>
          <a:spcAft>
            <a:spcPts val="600"/>
          </a:spcAft>
          <a:buClr>
            <a:schemeClr val="tx2"/>
          </a:buClr>
          <a:defRPr kumimoji="1" sz="1200" smtClean="0"/>
        </a:defPPr>
      </a:lstStyle>
    </a:txDef>
  </a:objectDefaults>
  <a:extraClrSchemeLst/>
  <a:extLst>
    <a:ext uri="{05A4C25C-085E-4340-85A3-A5531E510DB2}">
      <thm15:themeFamily xmlns:thm15="http://schemas.microsoft.com/office/thememl/2012/main" name="パワーポイント統一様式_A4横標準v17.pptx" id="{F0F9EB48-4B3A-42BD-907A-8B1AD5082EB9}" vid="{55FF7287-9BBA-43EC-971E-C85BFACE1BC5}"/>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B17C86D57244844795CDA1298133AC16" ma:contentTypeVersion="4" ma:contentTypeDescription="新しいドキュメントを作成します。" ma:contentTypeScope="" ma:versionID="0549cb6af975256a5eb61d8ff15dbc44">
  <xsd:schema xmlns:xsd="http://www.w3.org/2001/XMLSchema" xmlns:xs="http://www.w3.org/2001/XMLSchema" xmlns:p="http://schemas.microsoft.com/office/2006/metadata/properties" xmlns:ns2="c86e53c5-b730-4ebd-a7a9-0ffc4b7a3a10" targetNamespace="http://schemas.microsoft.com/office/2006/metadata/properties" ma:root="true" ma:fieldsID="8897d42a43701ef26db76ea53819d2e8" ns2:_="">
    <xsd:import namespace="c86e53c5-b730-4ebd-a7a9-0ffc4b7a3a1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6e53c5-b730-4ebd-a7a9-0ffc4b7a3a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6D4CDE8-92CA-4D90-A2A1-0EC09C4082DB}">
  <ds:schemaRefs>
    <ds:schemaRef ds:uri="http://schemas.microsoft.com/sharepoint/v3/contenttype/forms"/>
  </ds:schemaRefs>
</ds:datastoreItem>
</file>

<file path=customXml/itemProps2.xml><?xml version="1.0" encoding="utf-8"?>
<ds:datastoreItem xmlns:ds="http://schemas.openxmlformats.org/officeDocument/2006/customXml" ds:itemID="{2BCEF1F3-83CB-4ED3-A3F4-8761232B3425}">
  <ds:schemaRefs>
    <ds:schemaRef ds:uri="http://purl.org/dc/terms/"/>
    <ds:schemaRef ds:uri="http://schemas.microsoft.com/office/infopath/2007/PartnerControls"/>
    <ds:schemaRef ds:uri="http://www.w3.org/XML/1998/namespace"/>
    <ds:schemaRef ds:uri="http://purl.org/dc/elements/1.1/"/>
    <ds:schemaRef ds:uri="http://schemas.openxmlformats.org/package/2006/metadata/core-properties"/>
    <ds:schemaRef ds:uri="http://schemas.microsoft.com/office/2006/documentManagement/types"/>
    <ds:schemaRef ds:uri="http://purl.org/dc/dcmitype/"/>
    <ds:schemaRef ds:uri="c86e53c5-b730-4ebd-a7a9-0ffc4b7a3a10"/>
    <ds:schemaRef ds:uri="http://schemas.microsoft.com/office/2006/metadata/properties"/>
  </ds:schemaRefs>
</ds:datastoreItem>
</file>

<file path=customXml/itemProps3.xml><?xml version="1.0" encoding="utf-8"?>
<ds:datastoreItem xmlns:ds="http://schemas.openxmlformats.org/officeDocument/2006/customXml" ds:itemID="{64D2C10D-AFE2-4E9A-B0B4-5D2D34835A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6e53c5-b730-4ebd-a7a9-0ffc4b7a3a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パワーポイント統一様式_A4横標準v17</Template>
  <TotalTime>7571</TotalTime>
  <Words>431</Words>
  <Application>Microsoft Office PowerPoint</Application>
  <PresentationFormat>A4 210 x 297 mm</PresentationFormat>
  <Paragraphs>54</Paragraphs>
  <Slides>2</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vt:i4>
      </vt:variant>
    </vt:vector>
  </HeadingPairs>
  <TitlesOfParts>
    <vt:vector size="9" baseType="lpstr">
      <vt:lpstr>UD デジタル 教科書体 NK-R</vt:lpstr>
      <vt:lpstr>Meiryo</vt:lpstr>
      <vt:lpstr>Meiryo</vt:lpstr>
      <vt:lpstr>游ゴシック</vt:lpstr>
      <vt:lpstr>Arial</vt:lpstr>
      <vt:lpstr>Segoe UI</vt:lpstr>
      <vt:lpstr>Office テーマ</vt:lpstr>
      <vt:lpstr>こんなことが起こった時、どのような制度が使えるでしょうか。</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本資料におけるスライドタイトルの記載部分</dc:title>
  <dc:creator>山﨑 珠美(yamazaki-tamami)</dc:creator>
  <cp:lastModifiedBy>山﨑 珠美(yamazaki-tamami)</cp:lastModifiedBy>
  <cp:revision>65</cp:revision>
  <cp:lastPrinted>2024-07-08T06:18:32Z</cp:lastPrinted>
  <dcterms:created xsi:type="dcterms:W3CDTF">2024-06-19T07:14:26Z</dcterms:created>
  <dcterms:modified xsi:type="dcterms:W3CDTF">2024-07-17T01:53:18Z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0x010100B17C86D57244844795CDA1298133AC16</vt:lpwstr>
  </property>
</Properties>
</file>