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83" r:id="rId3"/>
    <p:sldMasterId id="2147483903" r:id="rId4"/>
    <p:sldMasterId id="2147484237" r:id="rId5"/>
    <p:sldMasterId id="2147484269" r:id="rId6"/>
    <p:sldMasterId id="2147484271" r:id="rId7"/>
    <p:sldMasterId id="2147484339" r:id="rId8"/>
  </p:sldMasterIdLst>
  <p:notesMasterIdLst>
    <p:notesMasterId r:id="rId10"/>
  </p:notesMasterIdLst>
  <p:sldIdLst>
    <p:sldId id="2147473080" r:id="rId9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>
      <p:cViewPr varScale="1">
        <p:scale>
          <a:sx n="115" d="100"/>
          <a:sy n="115" d="100"/>
        </p:scale>
        <p:origin x="846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井 裕美子(fujii-yumiko.8k2)" userId="26964d0d-c992-438c-b8b2-f79783a07977" providerId="ADAL" clId="{367E99D6-DCE5-4DF4-B720-C4F6DC7DD1D6}"/>
    <pc:docChg chg="undo custSel addSld delSld modSld sldOrd">
      <pc:chgData name="藤井 裕美子(fujii-yumiko.8k2)" userId="26964d0d-c992-438c-b8b2-f79783a07977" providerId="ADAL" clId="{367E99D6-DCE5-4DF4-B720-C4F6DC7DD1D6}" dt="2024-05-14T09:38:48.270" v="1075"/>
      <pc:docMkLst>
        <pc:docMk/>
      </pc:docMkLst>
      <pc:sldChg chg="addSp delSp modSp del mod">
        <pc:chgData name="藤井 裕美子(fujii-yumiko.8k2)" userId="26964d0d-c992-438c-b8b2-f79783a07977" providerId="ADAL" clId="{367E99D6-DCE5-4DF4-B720-C4F6DC7DD1D6}" dt="2024-05-14T09:37:19.047" v="873" actId="47"/>
        <pc:sldMkLst>
          <pc:docMk/>
          <pc:sldMk cId="3913086723" sldId="2147473077"/>
        </pc:sldMkLst>
        <pc:spChg chg="mod">
          <ac:chgData name="藤井 裕美子(fujii-yumiko.8k2)" userId="26964d0d-c992-438c-b8b2-f79783a07977" providerId="ADAL" clId="{367E99D6-DCE5-4DF4-B720-C4F6DC7DD1D6}" dt="2024-05-14T09:24:42.639" v="500" actId="14100"/>
          <ac:spMkLst>
            <pc:docMk/>
            <pc:sldMk cId="3913086723" sldId="2147473077"/>
            <ac:spMk id="2" creationId="{9406CE83-12E3-3056-343B-B616757EB368}"/>
          </ac:spMkLst>
        </pc:spChg>
        <pc:spChg chg="add del mod">
          <ac:chgData name="藤井 裕美子(fujii-yumiko.8k2)" userId="26964d0d-c992-438c-b8b2-f79783a07977" providerId="ADAL" clId="{367E99D6-DCE5-4DF4-B720-C4F6DC7DD1D6}" dt="2024-05-14T09:08:23.118" v="61" actId="478"/>
          <ac:spMkLst>
            <pc:docMk/>
            <pc:sldMk cId="3913086723" sldId="2147473077"/>
            <ac:spMk id="5" creationId="{632ECEBA-9E00-873D-AE5C-44C552AF4238}"/>
          </ac:spMkLst>
        </pc:spChg>
        <pc:spChg chg="add mod">
          <ac:chgData name="藤井 裕美子(fujii-yumiko.8k2)" userId="26964d0d-c992-438c-b8b2-f79783a07977" providerId="ADAL" clId="{367E99D6-DCE5-4DF4-B720-C4F6DC7DD1D6}" dt="2024-05-14T09:16:22.457" v="455" actId="1076"/>
          <ac:spMkLst>
            <pc:docMk/>
            <pc:sldMk cId="3913086723" sldId="2147473077"/>
            <ac:spMk id="6" creationId="{BE38C198-4FE5-135C-5C7B-D23BDF7B0485}"/>
          </ac:spMkLst>
        </pc:spChg>
        <pc:spChg chg="mod">
          <ac:chgData name="藤井 裕美子(fujii-yumiko.8k2)" userId="26964d0d-c992-438c-b8b2-f79783a07977" providerId="ADAL" clId="{367E99D6-DCE5-4DF4-B720-C4F6DC7DD1D6}" dt="2024-05-14T09:21:06.108" v="490" actId="207"/>
          <ac:spMkLst>
            <pc:docMk/>
            <pc:sldMk cId="3913086723" sldId="2147473077"/>
            <ac:spMk id="37" creationId="{0300D2EA-41BB-F2F2-8B13-9B16D874EF74}"/>
          </ac:spMkLst>
        </pc:spChg>
      </pc:sldChg>
      <pc:sldChg chg="addSp delSp modSp add mod ord">
        <pc:chgData name="藤井 裕美子(fujii-yumiko.8k2)" userId="26964d0d-c992-438c-b8b2-f79783a07977" providerId="ADAL" clId="{367E99D6-DCE5-4DF4-B720-C4F6DC7DD1D6}" dt="2024-05-14T09:38:48.270" v="1075"/>
        <pc:sldMkLst>
          <pc:docMk/>
          <pc:sldMk cId="2222819065" sldId="2147473080"/>
        </pc:sldMkLst>
        <pc:spChg chg="del">
          <ac:chgData name="藤井 裕美子(fujii-yumiko.8k2)" userId="26964d0d-c992-438c-b8b2-f79783a07977" providerId="ADAL" clId="{367E99D6-DCE5-4DF4-B720-C4F6DC7DD1D6}" dt="2024-05-14T09:25:04.772" v="504" actId="478"/>
          <ac:spMkLst>
            <pc:docMk/>
            <pc:sldMk cId="2222819065" sldId="2147473080"/>
            <ac:spMk id="2" creationId="{9406CE83-12E3-3056-343B-B616757EB368}"/>
          </ac:spMkLst>
        </pc:spChg>
        <pc:spChg chg="add mod">
          <ac:chgData name="藤井 裕美子(fujii-yumiko.8k2)" userId="26964d0d-c992-438c-b8b2-f79783a07977" providerId="ADAL" clId="{367E99D6-DCE5-4DF4-B720-C4F6DC7DD1D6}" dt="2024-05-14T09:25:10.738" v="509" actId="14100"/>
          <ac:spMkLst>
            <pc:docMk/>
            <pc:sldMk cId="2222819065" sldId="2147473080"/>
            <ac:spMk id="5" creationId="{3928E3BF-AD94-B22F-AB10-8F5D5960624C}"/>
          </ac:spMkLst>
        </pc:spChg>
        <pc:spChg chg="add mod">
          <ac:chgData name="藤井 裕美子(fujii-yumiko.8k2)" userId="26964d0d-c992-438c-b8b2-f79783a07977" providerId="ADAL" clId="{367E99D6-DCE5-4DF4-B720-C4F6DC7DD1D6}" dt="2024-05-14T09:37:58.908" v="989"/>
          <ac:spMkLst>
            <pc:docMk/>
            <pc:sldMk cId="2222819065" sldId="2147473080"/>
            <ac:spMk id="6" creationId="{CFA9A783-2F3D-992C-E4EF-5E1BF4847045}"/>
          </ac:spMkLst>
        </pc:spChg>
        <pc:spChg chg="mod">
          <ac:chgData name="藤井 裕美子(fujii-yumiko.8k2)" userId="26964d0d-c992-438c-b8b2-f79783a07977" providerId="ADAL" clId="{367E99D6-DCE5-4DF4-B720-C4F6DC7DD1D6}" dt="2024-05-14T09:38:48.270" v="1075"/>
          <ac:spMkLst>
            <pc:docMk/>
            <pc:sldMk cId="2222819065" sldId="2147473080"/>
            <ac:spMk id="37" creationId="{0300D2EA-41BB-F2F2-8B13-9B16D874EF74}"/>
          </ac:spMkLst>
        </pc:spChg>
      </pc:sldChg>
    </pc:docChg>
  </pc:docChgLst>
  <pc:docChgLst>
    <pc:chgData name="河合 辰哉(kawai-tatsuya)" userId="b8abcaac-6f0d-42d2-a9b0-0038c47b5f26" providerId="ADAL" clId="{BD5DE8F3-EEEA-4C42-8158-DE15E6C035B4}"/>
    <pc:docChg chg="custSel modSld">
      <pc:chgData name="河合 辰哉(kawai-tatsuya)" userId="b8abcaac-6f0d-42d2-a9b0-0038c47b5f26" providerId="ADAL" clId="{BD5DE8F3-EEEA-4C42-8158-DE15E6C035B4}" dt="2024-05-21T08:57:45.374" v="0" actId="478"/>
      <pc:docMkLst>
        <pc:docMk/>
      </pc:docMkLst>
      <pc:sldChg chg="delSp mod">
        <pc:chgData name="河合 辰哉(kawai-tatsuya)" userId="b8abcaac-6f0d-42d2-a9b0-0038c47b5f26" providerId="ADAL" clId="{BD5DE8F3-EEEA-4C42-8158-DE15E6C035B4}" dt="2024-05-21T08:57:45.374" v="0" actId="478"/>
        <pc:sldMkLst>
          <pc:docMk/>
          <pc:sldMk cId="2222819065" sldId="2147473080"/>
        </pc:sldMkLst>
        <pc:spChg chg="del">
          <ac:chgData name="河合 辰哉(kawai-tatsuya)" userId="b8abcaac-6f0d-42d2-a9b0-0038c47b5f26" providerId="ADAL" clId="{BD5DE8F3-EEEA-4C42-8158-DE15E6C035B4}" dt="2024-05-21T08:57:45.374" v="0" actId="478"/>
          <ac:spMkLst>
            <pc:docMk/>
            <pc:sldMk cId="2222819065" sldId="2147473080"/>
            <ac:spMk id="3" creationId="{3FB55F4A-AC46-C2D0-B958-114695665097}"/>
          </ac:spMkLst>
        </pc:spChg>
      </pc:sldChg>
    </pc:docChg>
  </pc:docChgLst>
  <pc:docChgLst>
    <pc:chgData name="藤井 裕美子(fujii-yumiko.8k2)" userId="26964d0d-c992-438c-b8b2-f79783a07977" providerId="ADAL" clId="{FEB8BBF7-A0BD-442B-8D76-D3CBBF51E707}"/>
    <pc:docChg chg="addSld modSld">
      <pc:chgData name="藤井 裕美子(fujii-yumiko.8k2)" userId="26964d0d-c992-438c-b8b2-f79783a07977" providerId="ADAL" clId="{FEB8BBF7-A0BD-442B-8D76-D3CBBF51E707}" dt="2024-04-30T03:10:08.082" v="30"/>
      <pc:docMkLst>
        <pc:docMk/>
      </pc:docMkLst>
      <pc:sldChg chg="modSp mod">
        <pc:chgData name="藤井 裕美子(fujii-yumiko.8k2)" userId="26964d0d-c992-438c-b8b2-f79783a07977" providerId="ADAL" clId="{FEB8BBF7-A0BD-442B-8D76-D3CBBF51E707}" dt="2024-04-30T03:10:08.082" v="30"/>
        <pc:sldMkLst>
          <pc:docMk/>
          <pc:sldMk cId="3913086723" sldId="2147473077"/>
        </pc:sldMkLst>
        <pc:spChg chg="mod">
          <ac:chgData name="藤井 裕美子(fujii-yumiko.8k2)" userId="26964d0d-c992-438c-b8b2-f79783a07977" providerId="ADAL" clId="{FEB8BBF7-A0BD-442B-8D76-D3CBBF51E707}" dt="2024-04-30T03:10:08.082" v="30"/>
          <ac:spMkLst>
            <pc:docMk/>
            <pc:sldMk cId="3913086723" sldId="2147473077"/>
            <ac:spMk id="2" creationId="{9406CE83-12E3-3056-343B-B616757EB368}"/>
          </ac:spMkLst>
        </pc:spChg>
      </pc:sldChg>
      <pc:sldChg chg="add">
        <pc:chgData name="藤井 裕美子(fujii-yumiko.8k2)" userId="26964d0d-c992-438c-b8b2-f79783a07977" providerId="ADAL" clId="{FEB8BBF7-A0BD-442B-8D76-D3CBBF51E707}" dt="2024-04-30T03:09:30.673" v="0" actId="2890"/>
        <pc:sldMkLst>
          <pc:docMk/>
          <pc:sldMk cId="895991391" sldId="2147473079"/>
        </pc:sldMkLst>
      </pc:sldChg>
    </pc:docChg>
  </pc:docChgLst>
  <pc:docChgLst>
    <pc:chgData name="河合 辰哉(kawai-tatsuya)" userId="b8abcaac-6f0d-42d2-a9b0-0038c47b5f26" providerId="ADAL" clId="{66C99FE5-B3CF-4B9C-90B8-D40968A73979}"/>
    <pc:docChg chg="custSel delSld modSld">
      <pc:chgData name="河合 辰哉(kawai-tatsuya)" userId="b8abcaac-6f0d-42d2-a9b0-0038c47b5f26" providerId="ADAL" clId="{66C99FE5-B3CF-4B9C-90B8-D40968A73979}" dt="2024-05-20T01:12:17.466" v="2" actId="478"/>
      <pc:docMkLst>
        <pc:docMk/>
      </pc:docMkLst>
      <pc:sldChg chg="del">
        <pc:chgData name="河合 辰哉(kawai-tatsuya)" userId="b8abcaac-6f0d-42d2-a9b0-0038c47b5f26" providerId="ADAL" clId="{66C99FE5-B3CF-4B9C-90B8-D40968A73979}" dt="2024-05-20T01:12:06.036" v="0" actId="47"/>
        <pc:sldMkLst>
          <pc:docMk/>
          <pc:sldMk cId="3565886680" sldId="2147473078"/>
        </pc:sldMkLst>
      </pc:sldChg>
      <pc:sldChg chg="delSp modSp mod">
        <pc:chgData name="河合 辰哉(kawai-tatsuya)" userId="b8abcaac-6f0d-42d2-a9b0-0038c47b5f26" providerId="ADAL" clId="{66C99FE5-B3CF-4B9C-90B8-D40968A73979}" dt="2024-05-20T01:12:17.466" v="2" actId="478"/>
        <pc:sldMkLst>
          <pc:docMk/>
          <pc:sldMk cId="2222819065" sldId="2147473080"/>
        </pc:sldMkLst>
        <pc:spChg chg="del">
          <ac:chgData name="河合 辰哉(kawai-tatsuya)" userId="b8abcaac-6f0d-42d2-a9b0-0038c47b5f26" providerId="ADAL" clId="{66C99FE5-B3CF-4B9C-90B8-D40968A73979}" dt="2024-05-20T01:12:17.466" v="2" actId="478"/>
          <ac:spMkLst>
            <pc:docMk/>
            <pc:sldMk cId="2222819065" sldId="2147473080"/>
            <ac:spMk id="2" creationId="{D5E28327-8377-8D9C-1527-4D6463163C90}"/>
          </ac:spMkLst>
        </pc:spChg>
        <pc:spChg chg="mod">
          <ac:chgData name="河合 辰哉(kawai-tatsuya)" userId="b8abcaac-6f0d-42d2-a9b0-0038c47b5f26" providerId="ADAL" clId="{66C99FE5-B3CF-4B9C-90B8-D40968A73979}" dt="2024-05-20T01:12:14.372" v="1" actId="207"/>
          <ac:spMkLst>
            <pc:docMk/>
            <pc:sldMk cId="2222819065" sldId="2147473080"/>
            <ac:spMk id="31" creationId="{D285C836-12A8-7170-BDA3-53B877B75469}"/>
          </ac:spMkLst>
        </pc:spChg>
        <pc:spChg chg="mod">
          <ac:chgData name="河合 辰哉(kawai-tatsuya)" userId="b8abcaac-6f0d-42d2-a9b0-0038c47b5f26" providerId="ADAL" clId="{66C99FE5-B3CF-4B9C-90B8-D40968A73979}" dt="2024-05-20T01:12:14.372" v="1" actId="207"/>
          <ac:spMkLst>
            <pc:docMk/>
            <pc:sldMk cId="2222819065" sldId="2147473080"/>
            <ac:spMk id="37" creationId="{0300D2EA-41BB-F2F2-8B13-9B16D874EF74}"/>
          </ac:spMkLst>
        </pc:spChg>
      </pc:sldChg>
    </pc:docChg>
  </pc:docChgLst>
  <pc:docChgLst>
    <pc:chgData name="河合 辰哉(kawai-tatsuya)" userId="b8abcaac-6f0d-42d2-a9b0-0038c47b5f26" providerId="ADAL" clId="{6024450E-30D8-474F-87F6-7C4A267FD99B}"/>
    <pc:docChg chg="modSld">
      <pc:chgData name="河合 辰哉(kawai-tatsuya)" userId="b8abcaac-6f0d-42d2-a9b0-0038c47b5f26" providerId="ADAL" clId="{6024450E-30D8-474F-87F6-7C4A267FD99B}" dt="2024-05-15T09:27:21.778" v="0" actId="6549"/>
      <pc:docMkLst>
        <pc:docMk/>
      </pc:docMkLst>
      <pc:sldChg chg="modSp mod">
        <pc:chgData name="河合 辰哉(kawai-tatsuya)" userId="b8abcaac-6f0d-42d2-a9b0-0038c47b5f26" providerId="ADAL" clId="{6024450E-30D8-474F-87F6-7C4A267FD99B}" dt="2024-05-15T09:27:21.778" v="0" actId="6549"/>
        <pc:sldMkLst>
          <pc:docMk/>
          <pc:sldMk cId="2222819065" sldId="2147473080"/>
        </pc:sldMkLst>
        <pc:spChg chg="mod">
          <ac:chgData name="河合 辰哉(kawai-tatsuya)" userId="b8abcaac-6f0d-42d2-a9b0-0038c47b5f26" providerId="ADAL" clId="{6024450E-30D8-474F-87F6-7C4A267FD99B}" dt="2024-05-15T09:27:21.778" v="0" actId="6549"/>
          <ac:spMkLst>
            <pc:docMk/>
            <pc:sldMk cId="2222819065" sldId="2147473080"/>
            <ac:spMk id="37" creationId="{0300D2EA-41BB-F2F2-8B13-9B16D874EF74}"/>
          </ac:spMkLst>
        </pc:spChg>
      </pc:sldChg>
    </pc:docChg>
  </pc:docChgLst>
  <pc:docChgLst>
    <pc:chgData name="河合 辰哉(kawai-tatsuya)" userId="b8abcaac-6f0d-42d2-a9b0-0038c47b5f26" providerId="ADAL" clId="{D6F7C9D2-A798-4A1D-9730-0D88AFE752C7}"/>
    <pc:docChg chg="modSld">
      <pc:chgData name="河合 辰哉(kawai-tatsuya)" userId="b8abcaac-6f0d-42d2-a9b0-0038c47b5f26" providerId="ADAL" clId="{D6F7C9D2-A798-4A1D-9730-0D88AFE752C7}" dt="2024-05-15T04:35:41.184" v="0" actId="2711"/>
      <pc:docMkLst>
        <pc:docMk/>
      </pc:docMkLst>
      <pc:sldChg chg="modSp mod">
        <pc:chgData name="河合 辰哉(kawai-tatsuya)" userId="b8abcaac-6f0d-42d2-a9b0-0038c47b5f26" providerId="ADAL" clId="{D6F7C9D2-A798-4A1D-9730-0D88AFE752C7}" dt="2024-05-15T04:35:41.184" v="0" actId="2711"/>
        <pc:sldMkLst>
          <pc:docMk/>
          <pc:sldMk cId="2222819065" sldId="2147473080"/>
        </pc:sldMkLst>
        <pc:spChg chg="mod">
          <ac:chgData name="河合 辰哉(kawai-tatsuya)" userId="b8abcaac-6f0d-42d2-a9b0-0038c47b5f26" providerId="ADAL" clId="{D6F7C9D2-A798-4A1D-9730-0D88AFE752C7}" dt="2024-05-15T04:35:41.184" v="0" actId="2711"/>
          <ac:spMkLst>
            <pc:docMk/>
            <pc:sldMk cId="2222819065" sldId="2147473080"/>
            <ac:spMk id="37" creationId="{0300D2EA-41BB-F2F2-8B13-9B16D874EF74}"/>
          </ac:spMkLst>
        </pc:spChg>
      </pc:sldChg>
    </pc:docChg>
  </pc:docChgLst>
  <pc:docChgLst>
    <pc:chgData name="河合 辰哉(kawai-tatsuya)" userId="b8abcaac-6f0d-42d2-a9b0-0038c47b5f26" providerId="ADAL" clId="{636C13E6-D0A1-4648-8E65-E9FF567FAB6E}"/>
    <pc:docChg chg="custSel delSld modSld">
      <pc:chgData name="河合 辰哉(kawai-tatsuya)" userId="b8abcaac-6f0d-42d2-a9b0-0038c47b5f26" providerId="ADAL" clId="{636C13E6-D0A1-4648-8E65-E9FF567FAB6E}" dt="2024-05-14T10:12:01.371" v="6" actId="1076"/>
      <pc:docMkLst>
        <pc:docMk/>
      </pc:docMkLst>
      <pc:sldChg chg="del">
        <pc:chgData name="河合 辰哉(kawai-tatsuya)" userId="b8abcaac-6f0d-42d2-a9b0-0038c47b5f26" providerId="ADAL" clId="{636C13E6-D0A1-4648-8E65-E9FF567FAB6E}" dt="2024-05-14T10:10:56.007" v="3" actId="47"/>
        <pc:sldMkLst>
          <pc:docMk/>
          <pc:sldMk cId="895991391" sldId="2147473079"/>
        </pc:sldMkLst>
      </pc:sldChg>
      <pc:sldChg chg="addSp delSp modSp mod">
        <pc:chgData name="河合 辰哉(kawai-tatsuya)" userId="b8abcaac-6f0d-42d2-a9b0-0038c47b5f26" providerId="ADAL" clId="{636C13E6-D0A1-4648-8E65-E9FF567FAB6E}" dt="2024-05-14T10:12:01.371" v="6" actId="1076"/>
        <pc:sldMkLst>
          <pc:docMk/>
          <pc:sldMk cId="2222819065" sldId="2147473080"/>
        </pc:sldMkLst>
        <pc:spChg chg="add mod">
          <ac:chgData name="河合 辰哉(kawai-tatsuya)" userId="b8abcaac-6f0d-42d2-a9b0-0038c47b5f26" providerId="ADAL" clId="{636C13E6-D0A1-4648-8E65-E9FF567FAB6E}" dt="2024-05-14T10:10:50.646" v="1"/>
          <ac:spMkLst>
            <pc:docMk/>
            <pc:sldMk cId="2222819065" sldId="2147473080"/>
            <ac:spMk id="2" creationId="{D5E28327-8377-8D9C-1527-4D6463163C90}"/>
          </ac:spMkLst>
        </pc:spChg>
        <pc:spChg chg="mod">
          <ac:chgData name="河合 辰哉(kawai-tatsuya)" userId="b8abcaac-6f0d-42d2-a9b0-0038c47b5f26" providerId="ADAL" clId="{636C13E6-D0A1-4648-8E65-E9FF567FAB6E}" dt="2024-05-14T10:12:01.371" v="6" actId="1076"/>
          <ac:spMkLst>
            <pc:docMk/>
            <pc:sldMk cId="2222819065" sldId="2147473080"/>
            <ac:spMk id="3" creationId="{3FB55F4A-AC46-C2D0-B958-114695665097}"/>
          </ac:spMkLst>
        </pc:spChg>
        <pc:spChg chg="del">
          <ac:chgData name="河合 辰哉(kawai-tatsuya)" userId="b8abcaac-6f0d-42d2-a9b0-0038c47b5f26" providerId="ADAL" clId="{636C13E6-D0A1-4648-8E65-E9FF567FAB6E}" dt="2024-05-14T10:10:50.276" v="0" actId="478"/>
          <ac:spMkLst>
            <pc:docMk/>
            <pc:sldMk cId="2222819065" sldId="2147473080"/>
            <ac:spMk id="5" creationId="{3928E3BF-AD94-B22F-AB10-8F5D5960624C}"/>
          </ac:spMkLst>
        </pc:spChg>
        <pc:spChg chg="del">
          <ac:chgData name="河合 辰哉(kawai-tatsuya)" userId="b8abcaac-6f0d-42d2-a9b0-0038c47b5f26" providerId="ADAL" clId="{636C13E6-D0A1-4648-8E65-E9FF567FAB6E}" dt="2024-05-14T10:10:53.655" v="2" actId="478"/>
          <ac:spMkLst>
            <pc:docMk/>
            <pc:sldMk cId="2222819065" sldId="2147473080"/>
            <ac:spMk id="6" creationId="{CFA9A783-2F3D-992C-E4EF-5E1BF4847045}"/>
          </ac:spMkLst>
        </pc:spChg>
        <pc:spChg chg="mod">
          <ac:chgData name="河合 辰哉(kawai-tatsuya)" userId="b8abcaac-6f0d-42d2-a9b0-0038c47b5f26" providerId="ADAL" clId="{636C13E6-D0A1-4648-8E65-E9FF567FAB6E}" dt="2024-05-14T10:11:34.216" v="5" actId="207"/>
          <ac:spMkLst>
            <pc:docMk/>
            <pc:sldMk cId="2222819065" sldId="2147473080"/>
            <ac:spMk id="37" creationId="{0300D2EA-41BB-F2F2-8B13-9B16D874EF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EA76D-0F92-4BA3-961B-4AEBD8509E62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0A7A-4A16-46B6-B961-4A53C1618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70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40434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48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0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6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6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EB19-74C9-4F59-B263-12839C4526D8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4DDF-B058-4171-8765-6D1C1466F4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650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2275-2681-4D68-8B4D-BFD3D247F2B4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B985-3408-4FF8-8280-0FAF1BD659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255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1" y="275087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486" y="275087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F4D6-85D7-4344-94E5-E0E62185ADE1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990-6991-42EB-838C-FA8A6DBCFD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82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3D78-B459-4C40-94E2-78F313526ED4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F57D-1B28-4C30-828C-BD17EB4922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97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616"/>
            <a:ext cx="8420101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8B94-4D3B-40FE-96BC-BFC532A3EABB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BD58-8B1C-405A-AEE1-2DE8FBE0E7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320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2BD3-CF9C-4E98-80D3-D39E0B48EDFB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5B57-78E6-492F-9CCB-ACCB810422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726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7091"/>
            <a:ext cx="8420101" cy="1362075"/>
          </a:xfrm>
        </p:spPr>
        <p:txBody>
          <a:bodyPr anchor="t"/>
          <a:lstStyle>
            <a:lvl1pPr algn="l">
              <a:defRPr sz="3917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1" cy="1500187"/>
          </a:xfrm>
        </p:spPr>
        <p:txBody>
          <a:bodyPr anchor="b"/>
          <a:lstStyle>
            <a:lvl1pPr marL="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1pPr>
            <a:lvl2pPr marL="44762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2pPr>
            <a:lvl3pPr marL="895253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3pPr>
            <a:lvl4pPr marL="1342880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4pPr>
            <a:lvl5pPr marL="1790507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5pPr>
            <a:lvl6pPr marL="223813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6pPr>
            <a:lvl7pPr marL="2685760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7pPr>
            <a:lvl8pPr marL="3133386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8pPr>
            <a:lvl9pPr marL="3581014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EBC0-280A-4B45-B11D-AFAED0820BDB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6BEA-A760-4693-B906-8F05F7F52E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766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4" y="1600207"/>
            <a:ext cx="4381501" cy="4525963"/>
          </a:xfrm>
        </p:spPr>
        <p:txBody>
          <a:bodyPr/>
          <a:lstStyle>
            <a:lvl1pPr>
              <a:defRPr sz="2742"/>
            </a:lvl1pPr>
            <a:lvl2pPr>
              <a:defRPr sz="2350"/>
            </a:lvl2pPr>
            <a:lvl3pPr>
              <a:defRPr sz="1958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7"/>
            <a:ext cx="4381501" cy="4525963"/>
          </a:xfrm>
        </p:spPr>
        <p:txBody>
          <a:bodyPr/>
          <a:lstStyle>
            <a:lvl1pPr>
              <a:defRPr sz="2742"/>
            </a:lvl1pPr>
            <a:lvl2pPr>
              <a:defRPr sz="2350"/>
            </a:lvl2pPr>
            <a:lvl3pPr>
              <a:defRPr sz="1958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0A12-ED2A-4072-990B-32C37CC52769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F081-C3BE-4136-8259-A739B7D885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435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26" indent="0">
              <a:buNone/>
              <a:defRPr sz="1958" b="1"/>
            </a:lvl2pPr>
            <a:lvl3pPr marL="895253" indent="0">
              <a:buNone/>
              <a:defRPr sz="1763" b="1"/>
            </a:lvl3pPr>
            <a:lvl4pPr marL="1342880" indent="0">
              <a:buNone/>
              <a:defRPr sz="1566" b="1"/>
            </a:lvl4pPr>
            <a:lvl5pPr marL="1790507" indent="0">
              <a:buNone/>
              <a:defRPr sz="1566" b="1"/>
            </a:lvl5pPr>
            <a:lvl6pPr marL="2238133" indent="0">
              <a:buNone/>
              <a:defRPr sz="1566" b="1"/>
            </a:lvl6pPr>
            <a:lvl7pPr marL="2685760" indent="0">
              <a:buNone/>
              <a:defRPr sz="1566" b="1"/>
            </a:lvl7pPr>
            <a:lvl8pPr marL="3133386" indent="0">
              <a:buNone/>
              <a:defRPr sz="1566" b="1"/>
            </a:lvl8pPr>
            <a:lvl9pPr marL="3581014" indent="0">
              <a:buNone/>
              <a:defRPr sz="1566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50"/>
            </a:lvl1pPr>
            <a:lvl2pPr>
              <a:defRPr sz="1958"/>
            </a:lvl2pPr>
            <a:lvl3pPr>
              <a:defRPr sz="1763"/>
            </a:lvl3pPr>
            <a:lvl4pPr>
              <a:defRPr sz="1566"/>
            </a:lvl4pPr>
            <a:lvl5pPr>
              <a:defRPr sz="1566"/>
            </a:lvl5pPr>
            <a:lvl6pPr>
              <a:defRPr sz="1566"/>
            </a:lvl6pPr>
            <a:lvl7pPr>
              <a:defRPr sz="1566"/>
            </a:lvl7pPr>
            <a:lvl8pPr>
              <a:defRPr sz="1566"/>
            </a:lvl8pPr>
            <a:lvl9pPr>
              <a:defRPr sz="156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416" y="1535113"/>
            <a:ext cx="4378325" cy="639762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26" indent="0">
              <a:buNone/>
              <a:defRPr sz="1958" b="1"/>
            </a:lvl2pPr>
            <a:lvl3pPr marL="895253" indent="0">
              <a:buNone/>
              <a:defRPr sz="1763" b="1"/>
            </a:lvl3pPr>
            <a:lvl4pPr marL="1342880" indent="0">
              <a:buNone/>
              <a:defRPr sz="1566" b="1"/>
            </a:lvl4pPr>
            <a:lvl5pPr marL="1790507" indent="0">
              <a:buNone/>
              <a:defRPr sz="1566" b="1"/>
            </a:lvl5pPr>
            <a:lvl6pPr marL="2238133" indent="0">
              <a:buNone/>
              <a:defRPr sz="1566" b="1"/>
            </a:lvl6pPr>
            <a:lvl7pPr marL="2685760" indent="0">
              <a:buNone/>
              <a:defRPr sz="1566" b="1"/>
            </a:lvl7pPr>
            <a:lvl8pPr marL="3133386" indent="0">
              <a:buNone/>
              <a:defRPr sz="1566" b="1"/>
            </a:lvl8pPr>
            <a:lvl9pPr marL="3581014" indent="0">
              <a:buNone/>
              <a:defRPr sz="1566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416" y="2174875"/>
            <a:ext cx="4378325" cy="3951288"/>
          </a:xfrm>
        </p:spPr>
        <p:txBody>
          <a:bodyPr/>
          <a:lstStyle>
            <a:lvl1pPr>
              <a:defRPr sz="2350"/>
            </a:lvl1pPr>
            <a:lvl2pPr>
              <a:defRPr sz="1958"/>
            </a:lvl2pPr>
            <a:lvl3pPr>
              <a:defRPr sz="1763"/>
            </a:lvl3pPr>
            <a:lvl4pPr>
              <a:defRPr sz="1566"/>
            </a:lvl4pPr>
            <a:lvl5pPr>
              <a:defRPr sz="1566"/>
            </a:lvl5pPr>
            <a:lvl6pPr>
              <a:defRPr sz="1566"/>
            </a:lvl6pPr>
            <a:lvl7pPr>
              <a:defRPr sz="1566"/>
            </a:lvl7pPr>
            <a:lvl8pPr>
              <a:defRPr sz="1566"/>
            </a:lvl8pPr>
            <a:lvl9pPr>
              <a:defRPr sz="156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1BB2-1EBC-47DD-99B9-548B265240F4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C5D7-1FA4-481B-A199-7580481AC6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7210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BBCC-1500-4B7E-A24F-C022884ACDF2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2A6F7-E576-4D5F-8098-C5D092610E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75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1B7A-8F63-42F7-AAB8-4818504274A7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A35F-0DD4-4CF0-85DC-C261FD9FE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385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C2CE-1406-4B80-BE32-865D3644D952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FC21-91B3-4F19-A8F0-33CB94BDEB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76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1958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181"/>
            <a:ext cx="5537201" cy="5853113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50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138" cy="4691063"/>
          </a:xfrm>
        </p:spPr>
        <p:txBody>
          <a:bodyPr/>
          <a:lstStyle>
            <a:lvl1pPr marL="0" indent="0">
              <a:buNone/>
              <a:defRPr sz="1370"/>
            </a:lvl1pPr>
            <a:lvl2pPr marL="447626" indent="0">
              <a:buNone/>
              <a:defRPr sz="1175"/>
            </a:lvl2pPr>
            <a:lvl3pPr marL="895253" indent="0">
              <a:buNone/>
              <a:defRPr sz="979"/>
            </a:lvl3pPr>
            <a:lvl4pPr marL="1342880" indent="0">
              <a:buNone/>
              <a:defRPr sz="881"/>
            </a:lvl4pPr>
            <a:lvl5pPr marL="1790507" indent="0">
              <a:buNone/>
              <a:defRPr sz="881"/>
            </a:lvl5pPr>
            <a:lvl6pPr marL="2238133" indent="0">
              <a:buNone/>
              <a:defRPr sz="881"/>
            </a:lvl6pPr>
            <a:lvl7pPr marL="2685760" indent="0">
              <a:buNone/>
              <a:defRPr sz="881"/>
            </a:lvl7pPr>
            <a:lvl8pPr marL="3133386" indent="0">
              <a:buNone/>
              <a:defRPr sz="881"/>
            </a:lvl8pPr>
            <a:lvl9pPr marL="3581014" indent="0">
              <a:buNone/>
              <a:defRPr sz="88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95BD-5644-4556-819E-8319AE9C7076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5D26-6E55-47AA-8F12-753A3F2EB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906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958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33"/>
            </a:lvl1pPr>
            <a:lvl2pPr marL="447626" indent="0">
              <a:buNone/>
              <a:defRPr sz="2742"/>
            </a:lvl2pPr>
            <a:lvl3pPr marL="895253" indent="0">
              <a:buNone/>
              <a:defRPr sz="2350"/>
            </a:lvl3pPr>
            <a:lvl4pPr marL="1342880" indent="0">
              <a:buNone/>
              <a:defRPr sz="1958"/>
            </a:lvl4pPr>
            <a:lvl5pPr marL="1790507" indent="0">
              <a:buNone/>
              <a:defRPr sz="1958"/>
            </a:lvl5pPr>
            <a:lvl6pPr marL="2238133" indent="0">
              <a:buNone/>
              <a:defRPr sz="1958"/>
            </a:lvl6pPr>
            <a:lvl7pPr marL="2685760" indent="0">
              <a:buNone/>
              <a:defRPr sz="1958"/>
            </a:lvl7pPr>
            <a:lvl8pPr marL="3133386" indent="0">
              <a:buNone/>
              <a:defRPr sz="1958"/>
            </a:lvl8pPr>
            <a:lvl9pPr marL="3581014" indent="0">
              <a:buNone/>
              <a:defRPr sz="1958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370"/>
            </a:lvl1pPr>
            <a:lvl2pPr marL="447626" indent="0">
              <a:buNone/>
              <a:defRPr sz="1175"/>
            </a:lvl2pPr>
            <a:lvl3pPr marL="895253" indent="0">
              <a:buNone/>
              <a:defRPr sz="979"/>
            </a:lvl3pPr>
            <a:lvl4pPr marL="1342880" indent="0">
              <a:buNone/>
              <a:defRPr sz="881"/>
            </a:lvl4pPr>
            <a:lvl5pPr marL="1790507" indent="0">
              <a:buNone/>
              <a:defRPr sz="881"/>
            </a:lvl5pPr>
            <a:lvl6pPr marL="2238133" indent="0">
              <a:buNone/>
              <a:defRPr sz="881"/>
            </a:lvl6pPr>
            <a:lvl7pPr marL="2685760" indent="0">
              <a:buNone/>
              <a:defRPr sz="881"/>
            </a:lvl7pPr>
            <a:lvl8pPr marL="3133386" indent="0">
              <a:buNone/>
              <a:defRPr sz="881"/>
            </a:lvl8pPr>
            <a:lvl9pPr marL="3581014" indent="0">
              <a:buNone/>
              <a:defRPr sz="88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E71A-C512-4349-A93A-DC7548147737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25FF-E449-43D8-BB49-5A8E275B86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62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FD6D-577A-4CBE-8BF3-34873B4FEB57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D945-B1D5-46D0-A284-ECEA8A45EB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479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766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8" y="274766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0AF4-5E1E-4E43-93B5-E9DE85558981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6181-A1B1-4995-8686-FED784A38D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274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1" y="274639"/>
            <a:ext cx="89154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3615-3300-43BF-BE40-21CFDC641A5B}" type="datetime1">
              <a:rPr lang="ja-JP" altLang="en-US" smtClean="0"/>
              <a:t>2024/5/21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F4803-76C5-4B2F-B889-6389E19B22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8300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031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938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800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041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76" y="441697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76" y="290725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5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0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0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6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1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6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1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1784-32C9-4FE6-9B51-368A864CC080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53662-4345-479E-9336-EE273FB7EE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6195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935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187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035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630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113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404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4043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48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0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1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3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6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EB19-74C9-4F59-B263-12839C4526D8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4DDF-B058-4171-8765-6D1C1466F4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166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C2CE-1406-4B80-BE32-865D3644D952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FC21-91B3-4F19-A8F0-33CB94BDEB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7518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76" y="4416973"/>
            <a:ext cx="84201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76" y="2907253"/>
            <a:ext cx="84201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10995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2198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3296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4395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05494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46595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87693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28792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1784-32C9-4FE6-9B51-368A864CC080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53662-4345-479E-9336-EE273FB7EE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6246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581" y="1600314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445" y="1600314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0F27-FF9B-47D9-8816-0A0A2E6CAF8B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368D-6E68-43C4-B3DC-2055BDBA62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516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581" y="160031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445" y="160031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0F27-FF9B-47D9-8816-0A0A2E6CAF8B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368D-6E68-43C4-B3DC-2055BDBA62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348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6120" y="1535113"/>
            <a:ext cx="4376737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10995" indent="0">
              <a:buNone/>
              <a:defRPr sz="1846" b="1"/>
            </a:lvl2pPr>
            <a:lvl3pPr marL="821981" indent="0">
              <a:buNone/>
              <a:defRPr sz="1662" b="1"/>
            </a:lvl3pPr>
            <a:lvl4pPr marL="1232967" indent="0">
              <a:buNone/>
              <a:defRPr sz="1477" b="1"/>
            </a:lvl4pPr>
            <a:lvl5pPr marL="1643956" indent="0">
              <a:buNone/>
              <a:defRPr sz="1477" b="1"/>
            </a:lvl5pPr>
            <a:lvl6pPr marL="2054944" indent="0">
              <a:buNone/>
              <a:defRPr sz="1477" b="1"/>
            </a:lvl6pPr>
            <a:lvl7pPr marL="2465950" indent="0">
              <a:buNone/>
              <a:defRPr sz="1477" b="1"/>
            </a:lvl7pPr>
            <a:lvl8pPr marL="2876936" indent="0">
              <a:buNone/>
              <a:defRPr sz="1477" b="1"/>
            </a:lvl8pPr>
            <a:lvl9pPr marL="3287923" indent="0">
              <a:buNone/>
              <a:defRPr sz="147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6120" y="2174878"/>
            <a:ext cx="4376737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3055" y="1535113"/>
            <a:ext cx="437832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10995" indent="0">
              <a:buNone/>
              <a:defRPr sz="1846" b="1"/>
            </a:lvl2pPr>
            <a:lvl3pPr marL="821981" indent="0">
              <a:buNone/>
              <a:defRPr sz="1662" b="1"/>
            </a:lvl3pPr>
            <a:lvl4pPr marL="1232967" indent="0">
              <a:buNone/>
              <a:defRPr sz="1477" b="1"/>
            </a:lvl4pPr>
            <a:lvl5pPr marL="1643956" indent="0">
              <a:buNone/>
              <a:defRPr sz="1477" b="1"/>
            </a:lvl5pPr>
            <a:lvl6pPr marL="2054944" indent="0">
              <a:buNone/>
              <a:defRPr sz="1477" b="1"/>
            </a:lvl6pPr>
            <a:lvl7pPr marL="2465950" indent="0">
              <a:buNone/>
              <a:defRPr sz="1477" b="1"/>
            </a:lvl7pPr>
            <a:lvl8pPr marL="2876936" indent="0">
              <a:buNone/>
              <a:defRPr sz="1477" b="1"/>
            </a:lvl8pPr>
            <a:lvl9pPr marL="3287923" indent="0">
              <a:buNone/>
              <a:defRPr sz="147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3055" y="2174878"/>
            <a:ext cx="437832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1E7B-1273-450C-A497-C50DFD5BA261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8FFA-65AF-47D8-A52A-7620F14366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1500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D84C-66C9-43A4-A64A-0B1E8C9DDA84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0CBE-0F8C-40F0-9476-432036EB1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8790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8F67-9841-4984-8657-DE6A8F10792D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7D29-B1A1-4DF3-BC2C-70C7BE1FBD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5072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34" y="273052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733" y="273596"/>
            <a:ext cx="5537201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34" y="1435201"/>
            <a:ext cx="3259138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10995" indent="0">
              <a:buNone/>
              <a:defRPr sz="1108"/>
            </a:lvl2pPr>
            <a:lvl3pPr marL="821981" indent="0">
              <a:buNone/>
              <a:defRPr sz="923"/>
            </a:lvl3pPr>
            <a:lvl4pPr marL="1232967" indent="0">
              <a:buNone/>
              <a:defRPr sz="831"/>
            </a:lvl4pPr>
            <a:lvl5pPr marL="1643956" indent="0">
              <a:buNone/>
              <a:defRPr sz="831"/>
            </a:lvl5pPr>
            <a:lvl6pPr marL="2054944" indent="0">
              <a:buNone/>
              <a:defRPr sz="831"/>
            </a:lvl6pPr>
            <a:lvl7pPr marL="2465950" indent="0">
              <a:buNone/>
              <a:defRPr sz="831"/>
            </a:lvl7pPr>
            <a:lvl8pPr marL="2876936" indent="0">
              <a:buNone/>
              <a:defRPr sz="831"/>
            </a:lvl8pPr>
            <a:lvl9pPr marL="3287923" indent="0">
              <a:buNone/>
              <a:defRPr sz="8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3DF7-2343-4C68-B750-CD42F424F852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6B61-B6DF-4BD6-9D60-865995355D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5990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76" y="4800606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76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10995" indent="0">
              <a:buNone/>
              <a:defRPr sz="2585"/>
            </a:lvl2pPr>
            <a:lvl3pPr marL="821981" indent="0">
              <a:buNone/>
              <a:defRPr sz="2215"/>
            </a:lvl3pPr>
            <a:lvl4pPr marL="1232967" indent="0">
              <a:buNone/>
              <a:defRPr sz="1846"/>
            </a:lvl4pPr>
            <a:lvl5pPr marL="1643956" indent="0">
              <a:buNone/>
              <a:defRPr sz="1846"/>
            </a:lvl5pPr>
            <a:lvl6pPr marL="2054944" indent="0">
              <a:buNone/>
              <a:defRPr sz="1846"/>
            </a:lvl6pPr>
            <a:lvl7pPr marL="2465950" indent="0">
              <a:buNone/>
              <a:defRPr sz="1846"/>
            </a:lvl7pPr>
            <a:lvl8pPr marL="2876936" indent="0">
              <a:buNone/>
              <a:defRPr sz="1846"/>
            </a:lvl8pPr>
            <a:lvl9pPr marL="3287923" indent="0">
              <a:buNone/>
              <a:defRPr sz="184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76" y="5367339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10995" indent="0">
              <a:buNone/>
              <a:defRPr sz="1108"/>
            </a:lvl2pPr>
            <a:lvl3pPr marL="821981" indent="0">
              <a:buNone/>
              <a:defRPr sz="923"/>
            </a:lvl3pPr>
            <a:lvl4pPr marL="1232967" indent="0">
              <a:buNone/>
              <a:defRPr sz="831"/>
            </a:lvl4pPr>
            <a:lvl5pPr marL="1643956" indent="0">
              <a:buNone/>
              <a:defRPr sz="831"/>
            </a:lvl5pPr>
            <a:lvl6pPr marL="2054944" indent="0">
              <a:buNone/>
              <a:defRPr sz="831"/>
            </a:lvl6pPr>
            <a:lvl7pPr marL="2465950" indent="0">
              <a:buNone/>
              <a:defRPr sz="831"/>
            </a:lvl7pPr>
            <a:lvl8pPr marL="2876936" indent="0">
              <a:buNone/>
              <a:defRPr sz="831"/>
            </a:lvl8pPr>
            <a:lvl9pPr marL="3287923" indent="0">
              <a:buNone/>
              <a:defRPr sz="8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C441-DA5E-45E5-9235-E23DDB368DFC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9837-41C9-405D-874A-3C941FCA47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2295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2275-2681-4D68-8B4D-BFD3D247F2B4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B985-3408-4FF8-8280-0FAF1BD659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0402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1" y="27508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487" y="27508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F4D6-85D7-4344-94E5-E0E62185ADE1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990-6991-42EB-838C-FA8A6DBCFD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564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3D78-B459-4C40-94E2-78F313526ED4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F57D-1B28-4C30-828C-BD17EB4922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3940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361" y="6419627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2585" b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7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78" y="2131899"/>
            <a:ext cx="8420101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28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4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AAE2-0FE0-4A08-A3DA-5423DACB5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420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611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5233" indent="0">
              <a:buNone/>
              <a:defRPr sz="2000" b="1"/>
            </a:lvl2pPr>
            <a:lvl3pPr marL="890457" indent="0">
              <a:buNone/>
              <a:defRPr sz="1800" b="1"/>
            </a:lvl3pPr>
            <a:lvl4pPr marL="1335681" indent="0">
              <a:buNone/>
              <a:defRPr sz="1600" b="1"/>
            </a:lvl4pPr>
            <a:lvl5pPr marL="1780908" indent="0">
              <a:buNone/>
              <a:defRPr sz="1600" b="1"/>
            </a:lvl5pPr>
            <a:lvl6pPr marL="2226134" indent="0">
              <a:buNone/>
              <a:defRPr sz="1600" b="1"/>
            </a:lvl6pPr>
            <a:lvl7pPr marL="2671379" indent="0">
              <a:buNone/>
              <a:defRPr sz="1600" b="1"/>
            </a:lvl7pPr>
            <a:lvl8pPr marL="3116603" indent="0">
              <a:buNone/>
              <a:defRPr sz="1600" b="1"/>
            </a:lvl8pPr>
            <a:lvl9pPr marL="3561828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6118" y="2174878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3054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5233" indent="0">
              <a:buNone/>
              <a:defRPr sz="2000" b="1"/>
            </a:lvl2pPr>
            <a:lvl3pPr marL="890457" indent="0">
              <a:buNone/>
              <a:defRPr sz="1800" b="1"/>
            </a:lvl3pPr>
            <a:lvl4pPr marL="1335681" indent="0">
              <a:buNone/>
              <a:defRPr sz="1600" b="1"/>
            </a:lvl4pPr>
            <a:lvl5pPr marL="1780908" indent="0">
              <a:buNone/>
              <a:defRPr sz="1600" b="1"/>
            </a:lvl5pPr>
            <a:lvl6pPr marL="2226134" indent="0">
              <a:buNone/>
              <a:defRPr sz="1600" b="1"/>
            </a:lvl6pPr>
            <a:lvl7pPr marL="2671379" indent="0">
              <a:buNone/>
              <a:defRPr sz="1600" b="1"/>
            </a:lvl7pPr>
            <a:lvl8pPr marL="3116603" indent="0">
              <a:buNone/>
              <a:defRPr sz="1600" b="1"/>
            </a:lvl8pPr>
            <a:lvl9pPr marL="3561828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3054" y="2174878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1E7B-1273-450C-A497-C50DFD5BA261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8FFA-65AF-47D8-A52A-7620F14366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6585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9BF1-1699-43DD-BB4B-43B1F31C29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0163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51" y="4408395"/>
            <a:ext cx="8420101" cy="1362075"/>
          </a:xfrm>
        </p:spPr>
        <p:txBody>
          <a:bodyPr anchor="t"/>
          <a:lstStyle>
            <a:lvl1pPr algn="l">
              <a:defRPr sz="3931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51" y="2906781"/>
            <a:ext cx="8420101" cy="1500187"/>
          </a:xfrm>
        </p:spPr>
        <p:txBody>
          <a:bodyPr anchor="b"/>
          <a:lstStyle>
            <a:lvl1pPr marL="0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1pPr>
            <a:lvl2pPr marL="449238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2pPr>
            <a:lvl3pPr marL="89847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3pPr>
            <a:lvl4pPr marL="134771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96952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246190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95427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144666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9390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D4A8-1D2A-4FA4-B26E-F185639C51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1545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18" y="1600225"/>
            <a:ext cx="4381500" cy="4525963"/>
          </a:xfrm>
        </p:spPr>
        <p:txBody>
          <a:bodyPr/>
          <a:lstStyle>
            <a:lvl1pPr>
              <a:defRPr sz="2752"/>
            </a:lvl1pPr>
            <a:lvl2pPr>
              <a:defRPr sz="2358"/>
            </a:lvl2pPr>
            <a:lvl3pPr>
              <a:defRPr sz="1965"/>
            </a:lvl3pPr>
            <a:lvl4pPr>
              <a:defRPr sz="1769"/>
            </a:lvl4pPr>
            <a:lvl5pPr>
              <a:defRPr sz="1769"/>
            </a:lvl5pPr>
            <a:lvl6pPr>
              <a:defRPr sz="1769"/>
            </a:lvl6pPr>
            <a:lvl7pPr>
              <a:defRPr sz="1769"/>
            </a:lvl7pPr>
            <a:lvl8pPr>
              <a:defRPr sz="1769"/>
            </a:lvl8pPr>
            <a:lvl9pPr>
              <a:defRPr sz="1769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9" y="1600225"/>
            <a:ext cx="4381500" cy="4525963"/>
          </a:xfrm>
        </p:spPr>
        <p:txBody>
          <a:bodyPr/>
          <a:lstStyle>
            <a:lvl1pPr>
              <a:defRPr sz="2752"/>
            </a:lvl1pPr>
            <a:lvl2pPr>
              <a:defRPr sz="2358"/>
            </a:lvl2pPr>
            <a:lvl3pPr>
              <a:defRPr sz="1965"/>
            </a:lvl3pPr>
            <a:lvl4pPr>
              <a:defRPr sz="1769"/>
            </a:lvl4pPr>
            <a:lvl5pPr>
              <a:defRPr sz="1769"/>
            </a:lvl5pPr>
            <a:lvl6pPr>
              <a:defRPr sz="1769"/>
            </a:lvl6pPr>
            <a:lvl7pPr>
              <a:defRPr sz="1769"/>
            </a:lvl7pPr>
            <a:lvl8pPr>
              <a:defRPr sz="1769"/>
            </a:lvl8pPr>
            <a:lvl9pPr>
              <a:defRPr sz="1769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1EE4-B269-4DC3-AB07-32F03595D3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1668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49238" indent="0">
              <a:buNone/>
              <a:defRPr sz="1965" b="1"/>
            </a:lvl2pPr>
            <a:lvl3pPr marL="898476" indent="0">
              <a:buNone/>
              <a:defRPr sz="1769" b="1"/>
            </a:lvl3pPr>
            <a:lvl4pPr marL="1347714" indent="0">
              <a:buNone/>
              <a:defRPr sz="1572" b="1"/>
            </a:lvl4pPr>
            <a:lvl5pPr marL="1796952" indent="0">
              <a:buNone/>
              <a:defRPr sz="1572" b="1"/>
            </a:lvl5pPr>
            <a:lvl6pPr marL="2246190" indent="0">
              <a:buNone/>
              <a:defRPr sz="1572" b="1"/>
            </a:lvl6pPr>
            <a:lvl7pPr marL="2695427" indent="0">
              <a:buNone/>
              <a:defRPr sz="1572" b="1"/>
            </a:lvl7pPr>
            <a:lvl8pPr marL="3144666" indent="0">
              <a:buNone/>
              <a:defRPr sz="1572" b="1"/>
            </a:lvl8pPr>
            <a:lvl9pPr marL="3593904" indent="0">
              <a:buNone/>
              <a:defRPr sz="1572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8"/>
            <a:ext cx="4376738" cy="3951288"/>
          </a:xfrm>
        </p:spPr>
        <p:txBody>
          <a:bodyPr/>
          <a:lstStyle>
            <a:lvl1pPr>
              <a:defRPr sz="2358"/>
            </a:lvl1pPr>
            <a:lvl2pPr>
              <a:defRPr sz="1965"/>
            </a:lvl2pPr>
            <a:lvl3pPr>
              <a:defRPr sz="1769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3137" y="1535113"/>
            <a:ext cx="4378325" cy="63976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49238" indent="0">
              <a:buNone/>
              <a:defRPr sz="1965" b="1"/>
            </a:lvl2pPr>
            <a:lvl3pPr marL="898476" indent="0">
              <a:buNone/>
              <a:defRPr sz="1769" b="1"/>
            </a:lvl3pPr>
            <a:lvl4pPr marL="1347714" indent="0">
              <a:buNone/>
              <a:defRPr sz="1572" b="1"/>
            </a:lvl4pPr>
            <a:lvl5pPr marL="1796952" indent="0">
              <a:buNone/>
              <a:defRPr sz="1572" b="1"/>
            </a:lvl5pPr>
            <a:lvl6pPr marL="2246190" indent="0">
              <a:buNone/>
              <a:defRPr sz="1572" b="1"/>
            </a:lvl6pPr>
            <a:lvl7pPr marL="2695427" indent="0">
              <a:buNone/>
              <a:defRPr sz="1572" b="1"/>
            </a:lvl7pPr>
            <a:lvl8pPr marL="3144666" indent="0">
              <a:buNone/>
              <a:defRPr sz="1572" b="1"/>
            </a:lvl8pPr>
            <a:lvl9pPr marL="3593904" indent="0">
              <a:buNone/>
              <a:defRPr sz="1572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3137" y="2174878"/>
            <a:ext cx="4378325" cy="3951288"/>
          </a:xfrm>
        </p:spPr>
        <p:txBody>
          <a:bodyPr/>
          <a:lstStyle>
            <a:lvl1pPr>
              <a:defRPr sz="2358"/>
            </a:lvl1pPr>
            <a:lvl2pPr>
              <a:defRPr sz="1965"/>
            </a:lvl2pPr>
            <a:lvl3pPr>
              <a:defRPr sz="1769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0FCE-CE8E-4B8A-813E-710D11AC2A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1486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7264-B7DA-4835-8084-5D84A09476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571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6019800" y="2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179"/>
            </a:lvl1pPr>
            <a:lvl2pPr>
              <a:defRPr sz="1179"/>
            </a:lvl2pPr>
            <a:lvl3pPr>
              <a:defRPr sz="1179"/>
            </a:lvl3pPr>
            <a:lvl4pPr>
              <a:defRPr sz="1179"/>
            </a:lvl4pPr>
            <a:lvl5pPr>
              <a:defRPr sz="1179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60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7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1"/>
            <a:ext cx="9907200" cy="487469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78" kern="900" spc="68" smtClean="0">
                <a:solidFill>
                  <a:schemeClr val="tx1"/>
                </a:solidFill>
              </a:defRPr>
            </a:lvl1pPr>
            <a:lvl2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769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49290">
              <a:spcAft>
                <a:spcPts val="98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56287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60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7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97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179"/>
            </a:lvl1pPr>
            <a:lvl2pPr>
              <a:defRPr sz="1179"/>
            </a:lvl2pPr>
            <a:lvl3pPr>
              <a:defRPr sz="1179"/>
            </a:lvl3pPr>
            <a:lvl4pPr>
              <a:defRPr sz="1179"/>
            </a:lvl4pPr>
            <a:lvl5pPr>
              <a:defRPr sz="1179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204" y="6536160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7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" y="6534002"/>
            <a:ext cx="2028431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2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6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1"/>
            <a:ext cx="9907200" cy="487469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78" kern="900" spc="68" smtClean="0">
                <a:solidFill>
                  <a:schemeClr val="tx1"/>
                </a:solidFill>
              </a:defRPr>
            </a:lvl1pPr>
            <a:lvl2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769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49290">
              <a:spcAft>
                <a:spcPts val="98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42141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60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7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" y="6534002"/>
            <a:ext cx="2028431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2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6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1"/>
            <a:ext cx="9907200" cy="487469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78" kern="900" spc="68" smtClean="0">
                <a:solidFill>
                  <a:schemeClr val="tx1"/>
                </a:solidFill>
              </a:defRPr>
            </a:lvl1pPr>
            <a:lvl2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769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769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49290">
              <a:spcAft>
                <a:spcPts val="98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865833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" y="6534002"/>
            <a:ext cx="2028431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60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7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8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D84C-66C9-43A4-A64A-0B1E8C9DDA84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0CBE-0F8C-40F0-9476-432036EB1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9659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906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4165600" y="3886200"/>
            <a:ext cx="574040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80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173193" rIns="320928" bIns="173193" rtlCol="0" anchor="ctr"/>
          <a:lstStyle/>
          <a:p>
            <a:pPr>
              <a:lnSpc>
                <a:spcPct val="130000"/>
              </a:lnSpc>
              <a:spcAft>
                <a:spcPts val="1070"/>
              </a:spcAft>
            </a:pPr>
            <a:endParaRPr kumimoji="1" lang="ja-JP" altLang="en-US" sz="1179" kern="900" spc="68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1" y="5949829"/>
            <a:ext cx="3913874" cy="257122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393"/>
              </a:spcAft>
              <a:buNone/>
              <a:defRPr lang="ja-JP" altLang="en-US" sz="1671" spc="147" smtClean="0">
                <a:solidFill>
                  <a:schemeClr val="bg1"/>
                </a:solidFill>
              </a:defRPr>
            </a:lvl1pPr>
            <a:lvl2pPr marL="224645" indent="0">
              <a:spcAft>
                <a:spcPts val="393"/>
              </a:spcAft>
              <a:buNone/>
              <a:defRPr lang="ja-JP" altLang="en-US" sz="1769" smtClean="0">
                <a:latin typeface="+mn-lt"/>
                <a:ea typeface="+mn-ea"/>
              </a:defRPr>
            </a:lvl2pPr>
            <a:lvl3pPr marL="673936" indent="0">
              <a:spcAft>
                <a:spcPts val="393"/>
              </a:spcAft>
              <a:buNone/>
              <a:defRPr lang="ja-JP" altLang="en-US" sz="1769" smtClean="0">
                <a:latin typeface="+mn-lt"/>
                <a:ea typeface="+mn-ea"/>
              </a:defRPr>
            </a:lvl3pPr>
            <a:lvl4pPr marL="1123226" indent="0">
              <a:spcAft>
                <a:spcPts val="393"/>
              </a:spcAft>
              <a:buNone/>
              <a:defRPr lang="ja-JP" altLang="en-US" sz="1769" smtClean="0">
                <a:latin typeface="+mn-lt"/>
                <a:ea typeface="+mn-ea"/>
              </a:defRPr>
            </a:lvl4pPr>
            <a:lvl5pPr marL="1572517" indent="0">
              <a:spcAft>
                <a:spcPts val="393"/>
              </a:spcAft>
              <a:buNone/>
              <a:defRPr lang="ja-JP" altLang="en-US" sz="1769">
                <a:latin typeface="+mn-lt"/>
                <a:ea typeface="+mn-ea"/>
              </a:defRPr>
            </a:lvl5pPr>
          </a:lstStyle>
          <a:p>
            <a:pPr marL="0" lvl="0" defTabSz="44929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5" y="2838998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3915" tIns="0" rIns="103915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376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376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376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376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376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376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20" y="4878178"/>
            <a:ext cx="222885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4" y="6469298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81202"/>
            <a:ext cx="9897010" cy="1904457"/>
          </a:xfrm>
        </p:spPr>
        <p:txBody>
          <a:bodyPr lIns="288000" tIns="180000" rIns="360000" bIns="72000" anchor="b"/>
          <a:lstStyle>
            <a:lvl1pPr>
              <a:defRPr sz="2358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6" y="3901926"/>
            <a:ext cx="9924453" cy="349443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671" spc="147" smtClean="0">
                <a:solidFill>
                  <a:schemeClr val="bg1"/>
                </a:solidFill>
              </a:defRPr>
            </a:lvl1pPr>
            <a:lvl2pPr marL="224645" indent="0">
              <a:buNone/>
              <a:defRPr lang="ja-JP" altLang="en-US" sz="1671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73936" indent="0">
              <a:buNone/>
              <a:defRPr lang="ja-JP" altLang="en-US" sz="1671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23226" indent="0">
              <a:buNone/>
              <a:defRPr lang="ja-JP" altLang="en-US" sz="1671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572517" indent="0">
              <a:buNone/>
              <a:defRPr lang="ja-JP" altLang="en-US" sz="1671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49290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0" y="6379735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174" y="317903"/>
            <a:ext cx="4012995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0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9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0" y="3815922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371426" y="3029"/>
            <a:ext cx="7543800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011" tIns="173193" rIns="320928" bIns="173193" rtlCol="0" anchor="ctr"/>
          <a:lstStyle/>
          <a:p>
            <a:pPr>
              <a:lnSpc>
                <a:spcPct val="130000"/>
              </a:lnSpc>
              <a:spcAft>
                <a:spcPts val="1070"/>
              </a:spcAft>
            </a:pPr>
            <a:endParaRPr kumimoji="1" lang="ja-JP" altLang="en-US" sz="1179" kern="900" spc="68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2200" y="4042661"/>
            <a:ext cx="7534810" cy="334247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393"/>
              </a:spcAft>
              <a:buNone/>
              <a:defRPr lang="ja-JP" altLang="en-US" sz="1572" spc="147" smtClean="0">
                <a:solidFill>
                  <a:schemeClr val="tx1"/>
                </a:solidFill>
              </a:defRPr>
            </a:lvl1pPr>
            <a:lvl2pPr marL="224645" indent="0">
              <a:spcAft>
                <a:spcPts val="393"/>
              </a:spcAft>
              <a:buNone/>
              <a:defRPr lang="ja-JP" altLang="en-US" sz="1572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73936" indent="0">
              <a:spcAft>
                <a:spcPts val="393"/>
              </a:spcAft>
              <a:buNone/>
              <a:defRPr lang="ja-JP" altLang="en-US" sz="1572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23226" indent="0">
              <a:spcAft>
                <a:spcPts val="393"/>
              </a:spcAft>
              <a:buNone/>
              <a:defRPr lang="ja-JP" altLang="en-US" sz="1572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572517" indent="0">
              <a:spcAft>
                <a:spcPts val="393"/>
              </a:spcAft>
              <a:buNone/>
              <a:defRPr lang="ja-JP" altLang="en-US" sz="1572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4929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1" y="6469296"/>
            <a:ext cx="3813317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5" y="2838998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3915" tIns="0" rIns="103915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376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376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376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376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376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376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0711" y="6379367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447802"/>
            <a:ext cx="7534810" cy="2304191"/>
          </a:xfrm>
        </p:spPr>
        <p:txBody>
          <a:bodyPr lIns="288000" tIns="180000" rIns="360000" bIns="72000" anchor="b"/>
          <a:lstStyle>
            <a:lvl1pPr>
              <a:defRPr sz="2358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17606" y="1574807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090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2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1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173193" rIns="320928" bIns="173193" rtlCol="0" anchor="ctr"/>
          <a:lstStyle/>
          <a:p>
            <a:pPr>
              <a:lnSpc>
                <a:spcPct val="130000"/>
              </a:lnSpc>
              <a:spcAft>
                <a:spcPts val="1070"/>
              </a:spcAft>
            </a:pPr>
            <a:endParaRPr kumimoji="1" lang="ja-JP" altLang="en-US" sz="1179" kern="900" spc="68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9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659012"/>
            <a:ext cx="4066221" cy="1997330"/>
          </a:xfrm>
        </p:spPr>
        <p:txBody>
          <a:bodyPr wrap="none" anchor="ctr">
            <a:spAutoFit/>
          </a:bodyPr>
          <a:lstStyle>
            <a:lvl1pPr>
              <a:defRPr lang="ja-JP" altLang="en-US" sz="1965" spc="267" smtClean="0"/>
            </a:lvl1pPr>
            <a:lvl2pPr>
              <a:defRPr lang="ja-JP" altLang="en-US" sz="1769" smtClean="0">
                <a:latin typeface="+mn-lt"/>
                <a:ea typeface="+mn-ea"/>
              </a:defRPr>
            </a:lvl2pPr>
            <a:lvl3pPr>
              <a:defRPr lang="ja-JP" altLang="en-US" sz="1769" smtClean="0">
                <a:latin typeface="+mn-lt"/>
                <a:ea typeface="+mn-ea"/>
              </a:defRPr>
            </a:lvl3pPr>
            <a:lvl4pPr>
              <a:defRPr lang="ja-JP" altLang="en-US" sz="1769" smtClean="0">
                <a:latin typeface="+mn-lt"/>
                <a:ea typeface="+mn-ea"/>
              </a:defRPr>
            </a:lvl4pPr>
            <a:lvl5pPr>
              <a:defRPr lang="ja-JP" altLang="en-US" sz="1769">
                <a:latin typeface="+mn-lt"/>
                <a:ea typeface="+mn-ea"/>
              </a:defRPr>
            </a:lvl5pPr>
          </a:lstStyle>
          <a:p>
            <a:pPr marL="336968" lvl="0" indent="-336968" defTabSz="44929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4929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4929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4929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4929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17606" y="1574807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0" y="3815922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090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99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9"/>
            <a:ext cx="2362200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0" y="3815922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1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173193" rIns="320928" bIns="173193" rtlCol="0" anchor="ctr"/>
          <a:lstStyle/>
          <a:p>
            <a:pPr>
              <a:lnSpc>
                <a:spcPct val="130000"/>
              </a:lnSpc>
              <a:spcAft>
                <a:spcPts val="1070"/>
              </a:spcAft>
            </a:pPr>
            <a:endParaRPr kumimoji="1" lang="ja-JP" altLang="en-US" sz="1179" kern="900" spc="68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7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659012"/>
            <a:ext cx="4066221" cy="1997330"/>
          </a:xfrm>
        </p:spPr>
        <p:txBody>
          <a:bodyPr wrap="none" anchor="ctr">
            <a:spAutoFit/>
          </a:bodyPr>
          <a:lstStyle>
            <a:lvl1pPr>
              <a:defRPr lang="ja-JP" altLang="en-US" sz="1965" spc="267" smtClean="0"/>
            </a:lvl1pPr>
            <a:lvl2pPr>
              <a:defRPr lang="ja-JP" altLang="en-US" sz="1769" smtClean="0">
                <a:latin typeface="+mn-lt"/>
                <a:ea typeface="+mn-ea"/>
              </a:defRPr>
            </a:lvl2pPr>
            <a:lvl3pPr>
              <a:defRPr lang="ja-JP" altLang="en-US" sz="1769" smtClean="0">
                <a:latin typeface="+mn-lt"/>
                <a:ea typeface="+mn-ea"/>
              </a:defRPr>
            </a:lvl3pPr>
            <a:lvl4pPr>
              <a:defRPr lang="ja-JP" altLang="en-US" sz="1769" smtClean="0">
                <a:latin typeface="+mn-lt"/>
                <a:ea typeface="+mn-ea"/>
              </a:defRPr>
            </a:lvl4pPr>
            <a:lvl5pPr>
              <a:defRPr lang="ja-JP" altLang="en-US" sz="1769">
                <a:latin typeface="+mn-lt"/>
                <a:ea typeface="+mn-ea"/>
              </a:defRPr>
            </a:lvl5pPr>
          </a:lstStyle>
          <a:p>
            <a:pPr marL="336968" lvl="0" indent="-336968" defTabSz="44929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4929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4929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4929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4929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090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745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9"/>
            <a:ext cx="2362200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0" y="3815922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320928" rIns="320928" bIns="12837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83" b="1" spc="26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1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3764" tIns="173193" rIns="320928" bIns="173193" rtlCol="0" anchor="ctr"/>
          <a:lstStyle/>
          <a:p>
            <a:pPr>
              <a:lnSpc>
                <a:spcPct val="130000"/>
              </a:lnSpc>
              <a:spcAft>
                <a:spcPts val="1070"/>
              </a:spcAft>
            </a:pPr>
            <a:endParaRPr kumimoji="1" lang="ja-JP" altLang="en-US" sz="1179" kern="900" spc="68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659012"/>
            <a:ext cx="4066221" cy="1997330"/>
          </a:xfrm>
        </p:spPr>
        <p:txBody>
          <a:bodyPr wrap="none" anchor="ctr">
            <a:spAutoFit/>
          </a:bodyPr>
          <a:lstStyle>
            <a:lvl1pPr>
              <a:defRPr lang="ja-JP" altLang="en-US" sz="1965" spc="267" smtClean="0"/>
            </a:lvl1pPr>
            <a:lvl2pPr>
              <a:defRPr lang="ja-JP" altLang="en-US" sz="1769" smtClean="0">
                <a:latin typeface="+mn-lt"/>
                <a:ea typeface="+mn-ea"/>
              </a:defRPr>
            </a:lvl2pPr>
            <a:lvl3pPr>
              <a:defRPr lang="ja-JP" altLang="en-US" sz="1769" smtClean="0">
                <a:latin typeface="+mn-lt"/>
                <a:ea typeface="+mn-ea"/>
              </a:defRPr>
            </a:lvl3pPr>
            <a:lvl4pPr>
              <a:defRPr lang="ja-JP" altLang="en-US" sz="1769" smtClean="0">
                <a:latin typeface="+mn-lt"/>
                <a:ea typeface="+mn-ea"/>
              </a:defRPr>
            </a:lvl4pPr>
            <a:lvl5pPr>
              <a:defRPr lang="ja-JP" altLang="en-US" sz="1769">
                <a:latin typeface="+mn-lt"/>
                <a:ea typeface="+mn-ea"/>
              </a:defRPr>
            </a:lvl5pPr>
          </a:lstStyle>
          <a:p>
            <a:pPr marL="336968" lvl="0" indent="-336968" defTabSz="44929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49290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449290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449290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449290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7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69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090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58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6019800" y="3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139"/>
            </a:lvl1pPr>
            <a:lvl2pPr>
              <a:defRPr sz="1139"/>
            </a:lvl2pPr>
            <a:lvl3pPr>
              <a:defRPr sz="1139"/>
            </a:lvl3pPr>
            <a:lvl4pPr>
              <a:defRPr sz="1139"/>
            </a:lvl4pPr>
            <a:lvl5pPr>
              <a:defRPr sz="1139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5" y="6536161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3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907200" cy="48054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33" kern="900" spc="66" smtClean="0">
                <a:solidFill>
                  <a:schemeClr val="tx1"/>
                </a:solidFill>
              </a:defRPr>
            </a:lvl1pPr>
            <a:lvl2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708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33790">
              <a:spcAft>
                <a:spcPts val="948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2754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03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3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1" y="427037"/>
            <a:ext cx="222884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5" y="6536161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3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907200" cy="48054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33" kern="900" spc="66" smtClean="0">
                <a:solidFill>
                  <a:schemeClr val="tx1"/>
                </a:solidFill>
              </a:defRPr>
            </a:lvl1pPr>
            <a:lvl2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708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33790">
              <a:spcAft>
                <a:spcPts val="948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16957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5" y="6536161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3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31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139"/>
            </a:lvl1pPr>
            <a:lvl2pPr>
              <a:defRPr sz="1139"/>
            </a:lvl2pPr>
            <a:lvl3pPr>
              <a:defRPr sz="1139"/>
            </a:lvl3pPr>
            <a:lvl4pPr>
              <a:defRPr sz="1139"/>
            </a:lvl4pPr>
            <a:lvl5pPr>
              <a:defRPr sz="1139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204" y="6536161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3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8" y="6534003"/>
            <a:ext cx="2028430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3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1" y="427037"/>
            <a:ext cx="222884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907200" cy="48054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33" kern="900" spc="66" smtClean="0">
                <a:solidFill>
                  <a:schemeClr val="tx1"/>
                </a:solidFill>
              </a:defRPr>
            </a:lvl1pPr>
            <a:lvl2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708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33790">
              <a:spcAft>
                <a:spcPts val="948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747258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5" y="6536161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3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8" y="6534003"/>
            <a:ext cx="2028430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3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1" y="427037"/>
            <a:ext cx="222884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907200" cy="48054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33" kern="900" spc="66" smtClean="0">
                <a:solidFill>
                  <a:schemeClr val="tx1"/>
                </a:solidFill>
              </a:defRPr>
            </a:lvl1pPr>
            <a:lvl2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708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708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33790">
              <a:spcAft>
                <a:spcPts val="948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9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8F67-9841-4984-8657-DE6A8F10792D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7D29-B1A1-4DF3-BC2C-70C7BE1FBD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1603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8" y="6534003"/>
            <a:ext cx="2028430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5" y="6536161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3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86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79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167215" rIns="309851" bIns="167215" rtlCol="0" anchor="ctr"/>
          <a:lstStyle/>
          <a:p>
            <a:pPr>
              <a:lnSpc>
                <a:spcPct val="130000"/>
              </a:lnSpc>
              <a:spcAft>
                <a:spcPts val="1033"/>
              </a:spcAft>
            </a:pPr>
            <a:endParaRPr kumimoji="1" lang="ja-JP" altLang="en-US" sz="1139" kern="900" spc="66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2" y="5958744"/>
            <a:ext cx="3913873" cy="248209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379"/>
              </a:spcAft>
              <a:buNone/>
              <a:defRPr lang="ja-JP" altLang="en-US" sz="1613" spc="142" smtClean="0">
                <a:solidFill>
                  <a:schemeClr val="bg1"/>
                </a:solidFill>
              </a:defRPr>
            </a:lvl1pPr>
            <a:lvl2pPr marL="216895" indent="0">
              <a:spcAft>
                <a:spcPts val="379"/>
              </a:spcAft>
              <a:buNone/>
              <a:defRPr lang="ja-JP" altLang="en-US" sz="1708" smtClean="0">
                <a:latin typeface="+mn-lt"/>
                <a:ea typeface="+mn-ea"/>
              </a:defRPr>
            </a:lvl2pPr>
            <a:lvl3pPr marL="650685" indent="0">
              <a:spcAft>
                <a:spcPts val="379"/>
              </a:spcAft>
              <a:buNone/>
              <a:defRPr lang="ja-JP" altLang="en-US" sz="1708" smtClean="0">
                <a:latin typeface="+mn-lt"/>
                <a:ea typeface="+mn-ea"/>
              </a:defRPr>
            </a:lvl3pPr>
            <a:lvl4pPr marL="1084475" indent="0">
              <a:spcAft>
                <a:spcPts val="379"/>
              </a:spcAft>
              <a:buNone/>
              <a:defRPr lang="ja-JP" altLang="en-US" sz="1708" smtClean="0">
                <a:latin typeface="+mn-lt"/>
                <a:ea typeface="+mn-ea"/>
              </a:defRPr>
            </a:lvl4pPr>
            <a:lvl5pPr marL="1518265" indent="0">
              <a:spcAft>
                <a:spcPts val="379"/>
              </a:spcAft>
              <a:buNone/>
              <a:defRPr lang="ja-JP" altLang="en-US" sz="1708">
                <a:latin typeface="+mn-lt"/>
                <a:ea typeface="+mn-ea"/>
              </a:defRPr>
            </a:lvl5pPr>
          </a:lstStyle>
          <a:p>
            <a:pPr marL="0" lvl="0" defTabSz="43379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5" y="2838999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0328" tIns="0" rIns="100328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32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32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32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32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32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32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19" y="4878179"/>
            <a:ext cx="2228849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4" y="6469299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3"/>
            <a:ext cx="9897009" cy="1904457"/>
          </a:xfrm>
        </p:spPr>
        <p:txBody>
          <a:bodyPr lIns="288000" tIns="180000" rIns="360000" bIns="72000" anchor="b"/>
          <a:lstStyle>
            <a:lvl1pPr>
              <a:defRPr sz="2277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7" y="3901925"/>
            <a:ext cx="9924454" cy="340530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613" spc="142" smtClean="0">
                <a:solidFill>
                  <a:schemeClr val="bg1"/>
                </a:solidFill>
              </a:defRPr>
            </a:lvl1pPr>
            <a:lvl2pPr marL="216895" indent="0">
              <a:buNone/>
              <a:defRPr lang="ja-JP" altLang="en-US" sz="1613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50685" indent="0">
              <a:buNone/>
              <a:defRPr lang="ja-JP" altLang="en-US" sz="1613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4475" indent="0">
              <a:buNone/>
              <a:defRPr lang="ja-JP" altLang="en-US" sz="1613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518265" indent="0">
              <a:buNone/>
              <a:defRPr lang="ja-JP" altLang="en-US" sz="1613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33790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0" y="6379736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</p:grpSp>
    </p:spTree>
    <p:extLst>
      <p:ext uri="{BB962C8B-B14F-4D97-AF65-F5344CB8AC3E}">
        <p14:creationId xmlns:p14="http://schemas.microsoft.com/office/powerpoint/2010/main" val="2815649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79" y="3815922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371426" y="3030"/>
            <a:ext cx="7543800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3243" tIns="167215" rIns="309851" bIns="167215" rtlCol="0" anchor="ctr"/>
          <a:lstStyle/>
          <a:p>
            <a:pPr>
              <a:lnSpc>
                <a:spcPct val="130000"/>
              </a:lnSpc>
              <a:spcAft>
                <a:spcPts val="1033"/>
              </a:spcAft>
            </a:pPr>
            <a:endParaRPr kumimoji="1" lang="ja-JP" altLang="en-US" sz="1139" kern="900" spc="66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2200" y="4042662"/>
            <a:ext cx="7534810" cy="325911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379"/>
              </a:spcAft>
              <a:buNone/>
              <a:defRPr lang="ja-JP" altLang="en-US" sz="1518" spc="142" smtClean="0">
                <a:solidFill>
                  <a:schemeClr val="tx1"/>
                </a:solidFill>
              </a:defRPr>
            </a:lvl1pPr>
            <a:lvl2pPr marL="216895" indent="0">
              <a:spcAft>
                <a:spcPts val="379"/>
              </a:spcAft>
              <a:buNone/>
              <a:defRPr lang="ja-JP" altLang="en-US" sz="1518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50685" indent="0">
              <a:spcAft>
                <a:spcPts val="379"/>
              </a:spcAft>
              <a:buNone/>
              <a:defRPr lang="ja-JP" altLang="en-US" sz="1518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084475" indent="0">
              <a:spcAft>
                <a:spcPts val="379"/>
              </a:spcAft>
              <a:buNone/>
              <a:defRPr lang="ja-JP" altLang="en-US" sz="1518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518265" indent="0">
              <a:spcAft>
                <a:spcPts val="379"/>
              </a:spcAft>
              <a:buNone/>
              <a:defRPr lang="ja-JP" altLang="en-US" sz="1518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3379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469296"/>
            <a:ext cx="3813317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5" y="2838999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0328" tIns="0" rIns="100328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32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32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32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32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32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32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0711" y="6379368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447803"/>
            <a:ext cx="7534810" cy="2304191"/>
          </a:xfrm>
        </p:spPr>
        <p:txBody>
          <a:bodyPr lIns="288000" tIns="180000" rIns="360000" bIns="72000" anchor="b"/>
          <a:lstStyle>
            <a:lvl1pPr>
              <a:defRPr sz="2277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17606" y="1574809"/>
            <a:ext cx="2819400" cy="126986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</p:grpSp>
    </p:spTree>
    <p:extLst>
      <p:ext uri="{BB962C8B-B14F-4D97-AF65-F5344CB8AC3E}">
        <p14:creationId xmlns:p14="http://schemas.microsoft.com/office/powerpoint/2010/main" val="485273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2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167215" rIns="309851" bIns="167215" rtlCol="0" anchor="ctr"/>
          <a:lstStyle/>
          <a:p>
            <a:pPr>
              <a:lnSpc>
                <a:spcPct val="130000"/>
              </a:lnSpc>
              <a:spcAft>
                <a:spcPts val="1033"/>
              </a:spcAft>
            </a:pPr>
            <a:endParaRPr kumimoji="1" lang="ja-JP" altLang="en-US" sz="1139" kern="900" spc="66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691489"/>
            <a:ext cx="3935288" cy="1932376"/>
          </a:xfrm>
        </p:spPr>
        <p:txBody>
          <a:bodyPr wrap="none" anchor="ctr">
            <a:spAutoFit/>
          </a:bodyPr>
          <a:lstStyle>
            <a:lvl1pPr>
              <a:defRPr lang="ja-JP" altLang="en-US" sz="1898" spc="258" smtClean="0"/>
            </a:lvl1pPr>
            <a:lvl2pPr>
              <a:defRPr lang="ja-JP" altLang="en-US" sz="1708" smtClean="0">
                <a:latin typeface="+mn-lt"/>
                <a:ea typeface="+mn-ea"/>
              </a:defRPr>
            </a:lvl2pPr>
            <a:lvl3pPr>
              <a:defRPr lang="ja-JP" altLang="en-US" sz="1708" smtClean="0">
                <a:latin typeface="+mn-lt"/>
                <a:ea typeface="+mn-ea"/>
              </a:defRPr>
            </a:lvl3pPr>
            <a:lvl4pPr>
              <a:defRPr lang="ja-JP" altLang="en-US" sz="1708" smtClean="0">
                <a:latin typeface="+mn-lt"/>
                <a:ea typeface="+mn-ea"/>
              </a:defRPr>
            </a:lvl4pPr>
            <a:lvl5pPr>
              <a:defRPr lang="ja-JP" altLang="en-US" sz="1708">
                <a:latin typeface="+mn-lt"/>
                <a:ea typeface="+mn-ea"/>
              </a:defRPr>
            </a:lvl5pPr>
          </a:lstStyle>
          <a:p>
            <a:pPr marL="325342" lvl="0" indent="-325342" defTabSz="43379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3379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3379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3379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3379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17606" y="1574809"/>
            <a:ext cx="2819400" cy="126986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79" y="3815922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0" y="5715000"/>
            <a:ext cx="1172310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17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2362200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79" y="3815922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2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167215" rIns="309851" bIns="167215" rtlCol="0" anchor="ctr"/>
          <a:lstStyle/>
          <a:p>
            <a:pPr>
              <a:lnSpc>
                <a:spcPct val="130000"/>
              </a:lnSpc>
              <a:spcAft>
                <a:spcPts val="1033"/>
              </a:spcAft>
            </a:pPr>
            <a:endParaRPr kumimoji="1" lang="ja-JP" altLang="en-US" sz="1139" kern="900" spc="66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9"/>
            <a:ext cx="2819400" cy="126986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691489"/>
            <a:ext cx="3935288" cy="1932376"/>
          </a:xfrm>
        </p:spPr>
        <p:txBody>
          <a:bodyPr wrap="none" anchor="ctr">
            <a:spAutoFit/>
          </a:bodyPr>
          <a:lstStyle>
            <a:lvl1pPr>
              <a:defRPr lang="ja-JP" altLang="en-US" sz="1898" spc="258" smtClean="0"/>
            </a:lvl1pPr>
            <a:lvl2pPr>
              <a:defRPr lang="ja-JP" altLang="en-US" sz="1708" smtClean="0">
                <a:latin typeface="+mn-lt"/>
                <a:ea typeface="+mn-ea"/>
              </a:defRPr>
            </a:lvl2pPr>
            <a:lvl3pPr>
              <a:defRPr lang="ja-JP" altLang="en-US" sz="1708" smtClean="0">
                <a:latin typeface="+mn-lt"/>
                <a:ea typeface="+mn-ea"/>
              </a:defRPr>
            </a:lvl3pPr>
            <a:lvl4pPr>
              <a:defRPr lang="ja-JP" altLang="en-US" sz="1708" smtClean="0">
                <a:latin typeface="+mn-lt"/>
                <a:ea typeface="+mn-ea"/>
              </a:defRPr>
            </a:lvl4pPr>
            <a:lvl5pPr>
              <a:defRPr lang="ja-JP" altLang="en-US" sz="1708">
                <a:latin typeface="+mn-lt"/>
                <a:ea typeface="+mn-ea"/>
              </a:defRPr>
            </a:lvl5pPr>
          </a:lstStyle>
          <a:p>
            <a:pPr marL="325342" lvl="0" indent="-325342" defTabSz="43379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3379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3379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3379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3379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0" y="5715000"/>
            <a:ext cx="1172310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5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2362200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79" y="3815922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309851" rIns="309851" bIns="12394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721" b="1" spc="25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2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554" tIns="167215" rIns="309851" bIns="167215" rtlCol="0" anchor="ctr"/>
          <a:lstStyle/>
          <a:p>
            <a:pPr>
              <a:lnSpc>
                <a:spcPct val="130000"/>
              </a:lnSpc>
              <a:spcAft>
                <a:spcPts val="1033"/>
              </a:spcAft>
            </a:pPr>
            <a:endParaRPr kumimoji="1" lang="ja-JP" altLang="en-US" sz="1139" kern="900" spc="66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691489"/>
            <a:ext cx="3935288" cy="1932376"/>
          </a:xfrm>
        </p:spPr>
        <p:txBody>
          <a:bodyPr wrap="none" anchor="ctr">
            <a:spAutoFit/>
          </a:bodyPr>
          <a:lstStyle>
            <a:lvl1pPr>
              <a:defRPr lang="ja-JP" altLang="en-US" sz="1898" spc="258" smtClean="0"/>
            </a:lvl1pPr>
            <a:lvl2pPr>
              <a:defRPr lang="ja-JP" altLang="en-US" sz="1708" smtClean="0">
                <a:latin typeface="+mn-lt"/>
                <a:ea typeface="+mn-ea"/>
              </a:defRPr>
            </a:lvl2pPr>
            <a:lvl3pPr>
              <a:defRPr lang="ja-JP" altLang="en-US" sz="1708" smtClean="0">
                <a:latin typeface="+mn-lt"/>
                <a:ea typeface="+mn-ea"/>
              </a:defRPr>
            </a:lvl3pPr>
            <a:lvl4pPr>
              <a:defRPr lang="ja-JP" altLang="en-US" sz="1708" smtClean="0">
                <a:latin typeface="+mn-lt"/>
                <a:ea typeface="+mn-ea"/>
              </a:defRPr>
            </a:lvl4pPr>
            <a:lvl5pPr>
              <a:defRPr lang="ja-JP" altLang="en-US" sz="1708">
                <a:latin typeface="+mn-lt"/>
                <a:ea typeface="+mn-ea"/>
              </a:defRPr>
            </a:lvl5pPr>
          </a:lstStyle>
          <a:p>
            <a:pPr marL="325342" lvl="0" indent="-325342" defTabSz="43379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33790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433790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433790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433790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9"/>
            <a:ext cx="2819400" cy="126986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708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0" y="5715000"/>
            <a:ext cx="1172310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8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51" tIns="296241" rIns="296241" bIns="118496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46" b="1" spc="24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1" y="3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51" tIns="296241" rIns="296241" bIns="118496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46" b="1" spc="24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7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61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8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47227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179" kern="900" spc="63" smtClean="0">
                <a:solidFill>
                  <a:schemeClr val="tx1"/>
                </a:solidFill>
              </a:defRPr>
            </a:lvl1pPr>
            <a:lvl2pPr>
              <a:defRPr lang="ja-JP" altLang="en-US" sz="163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63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63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63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14740">
              <a:spcAft>
                <a:spcPts val="907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0768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906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51" tIns="296241" rIns="296241" bIns="118496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46" b="1" spc="24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4165600" y="3886200"/>
            <a:ext cx="574040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51" tIns="296241" rIns="296241" bIns="118496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46" b="1" spc="247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79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51" tIns="159871" rIns="296241" bIns="159871" rtlCol="0" anchor="ctr"/>
          <a:lstStyle/>
          <a:p>
            <a:pPr>
              <a:lnSpc>
                <a:spcPct val="130000"/>
              </a:lnSpc>
              <a:spcAft>
                <a:spcPts val="988"/>
              </a:spcAft>
            </a:pPr>
            <a:endParaRPr kumimoji="1" lang="ja-JP" altLang="en-US" sz="1089" kern="900" spc="63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2" y="5969642"/>
            <a:ext cx="3913874" cy="237309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363"/>
              </a:spcAft>
              <a:buNone/>
              <a:defRPr lang="ja-JP" altLang="en-US" sz="1542" spc="136" smtClean="0">
                <a:solidFill>
                  <a:schemeClr val="bg1"/>
                </a:solidFill>
              </a:defRPr>
            </a:lvl1pPr>
            <a:lvl2pPr marL="207370" indent="0">
              <a:spcAft>
                <a:spcPts val="363"/>
              </a:spcAft>
              <a:buNone/>
              <a:defRPr lang="ja-JP" altLang="en-US" sz="1633" smtClean="0">
                <a:latin typeface="+mn-lt"/>
                <a:ea typeface="+mn-ea"/>
              </a:defRPr>
            </a:lvl2pPr>
            <a:lvl3pPr marL="622110" indent="0">
              <a:spcAft>
                <a:spcPts val="363"/>
              </a:spcAft>
              <a:buNone/>
              <a:defRPr lang="ja-JP" altLang="en-US" sz="1633" smtClean="0">
                <a:latin typeface="+mn-lt"/>
                <a:ea typeface="+mn-ea"/>
              </a:defRPr>
            </a:lvl3pPr>
            <a:lvl4pPr marL="1036850" indent="0">
              <a:spcAft>
                <a:spcPts val="363"/>
              </a:spcAft>
              <a:buNone/>
              <a:defRPr lang="ja-JP" altLang="en-US" sz="1633" smtClean="0">
                <a:latin typeface="+mn-lt"/>
                <a:ea typeface="+mn-ea"/>
              </a:defRPr>
            </a:lvl4pPr>
            <a:lvl5pPr marL="1451590" indent="0">
              <a:spcAft>
                <a:spcPts val="363"/>
              </a:spcAft>
              <a:buNone/>
              <a:defRPr lang="ja-JP" altLang="en-US" sz="1633">
                <a:latin typeface="+mn-lt"/>
                <a:ea typeface="+mn-ea"/>
              </a:defRPr>
            </a:lvl5pPr>
          </a:lstStyle>
          <a:p>
            <a:pPr marL="0" lvl="0" defTabSz="41474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5" y="2838999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95922" tIns="0" rIns="95922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27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27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27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27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27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27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20" y="4878179"/>
            <a:ext cx="222885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4" y="6469299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81203"/>
            <a:ext cx="9897010" cy="1904457"/>
          </a:xfrm>
        </p:spPr>
        <p:txBody>
          <a:bodyPr lIns="288000" tIns="180000" rIns="360000" bIns="72000" anchor="b"/>
          <a:lstStyle>
            <a:lvl1pPr>
              <a:defRPr sz="2177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7" y="3901925"/>
            <a:ext cx="9924454" cy="329630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542" spc="136" smtClean="0">
                <a:solidFill>
                  <a:schemeClr val="bg1"/>
                </a:solidFill>
              </a:defRPr>
            </a:lvl1pPr>
            <a:lvl2pPr marL="207370" indent="0">
              <a:buNone/>
              <a:defRPr lang="ja-JP" altLang="en-US" sz="1542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22110" indent="0">
              <a:buNone/>
              <a:defRPr lang="ja-JP" altLang="en-US" sz="1542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036850" indent="0">
              <a:buNone/>
              <a:defRPr lang="ja-JP" altLang="en-US" sz="1542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451590" indent="0">
              <a:buNone/>
              <a:defRPr lang="ja-JP" altLang="en-US" sz="1542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14740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1" y="6379736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33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75" y="317904"/>
            <a:ext cx="4012995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66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D193-AF6A-4961-99CD-2C63616B11A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9BF1-1699-43DD-BB4B-43B1F31C29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348B58A-9733-54AB-9AC8-FCE2006E295D}"/>
              </a:ext>
            </a:extLst>
          </p:cNvPr>
          <p:cNvSpPr txBox="1">
            <a:spLocks/>
          </p:cNvSpPr>
          <p:nvPr userDrawn="1"/>
        </p:nvSpPr>
        <p:spPr>
          <a:xfrm>
            <a:off x="0" y="4"/>
            <a:ext cx="9907200" cy="648000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2B7512C7-4649-1FAB-379C-7CC86FD04B66}"/>
              </a:ext>
            </a:extLst>
          </p:cNvPr>
          <p:cNvSpPr txBox="1">
            <a:spLocks/>
          </p:cNvSpPr>
          <p:nvPr userDrawn="1"/>
        </p:nvSpPr>
        <p:spPr>
          <a:xfrm>
            <a:off x="6019800" y="4"/>
            <a:ext cx="3896710" cy="64800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00" y="147639"/>
            <a:ext cx="8915400" cy="512761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206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33" y="273052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733" y="27359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33" y="14352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5233" indent="0">
              <a:buNone/>
              <a:defRPr sz="1200"/>
            </a:lvl2pPr>
            <a:lvl3pPr marL="890457" indent="0">
              <a:buNone/>
              <a:defRPr sz="1000"/>
            </a:lvl3pPr>
            <a:lvl4pPr marL="1335681" indent="0">
              <a:buNone/>
              <a:defRPr sz="900"/>
            </a:lvl4pPr>
            <a:lvl5pPr marL="1780908" indent="0">
              <a:buNone/>
              <a:defRPr sz="900"/>
            </a:lvl5pPr>
            <a:lvl6pPr marL="2226134" indent="0">
              <a:buNone/>
              <a:defRPr sz="900"/>
            </a:lvl6pPr>
            <a:lvl7pPr marL="2671379" indent="0">
              <a:buNone/>
              <a:defRPr sz="900"/>
            </a:lvl7pPr>
            <a:lvl8pPr marL="3116603" indent="0">
              <a:buNone/>
              <a:defRPr sz="900"/>
            </a:lvl8pPr>
            <a:lvl9pPr marL="3561828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3DF7-2343-4C68-B750-CD42F424F852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6B61-B6DF-4BD6-9D60-865995355D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773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76" y="4800606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76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5233" indent="0">
              <a:buNone/>
              <a:defRPr sz="2800"/>
            </a:lvl2pPr>
            <a:lvl3pPr marL="890457" indent="0">
              <a:buNone/>
              <a:defRPr sz="2400"/>
            </a:lvl3pPr>
            <a:lvl4pPr marL="1335681" indent="0">
              <a:buNone/>
              <a:defRPr sz="2000"/>
            </a:lvl4pPr>
            <a:lvl5pPr marL="1780908" indent="0">
              <a:buNone/>
              <a:defRPr sz="2000"/>
            </a:lvl5pPr>
            <a:lvl6pPr marL="2226134" indent="0">
              <a:buNone/>
              <a:defRPr sz="2000"/>
            </a:lvl6pPr>
            <a:lvl7pPr marL="2671379" indent="0">
              <a:buNone/>
              <a:defRPr sz="2000"/>
            </a:lvl7pPr>
            <a:lvl8pPr marL="3116603" indent="0">
              <a:buNone/>
              <a:defRPr sz="2000"/>
            </a:lvl8pPr>
            <a:lvl9pPr marL="3561828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7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5233" indent="0">
              <a:buNone/>
              <a:defRPr sz="1200"/>
            </a:lvl2pPr>
            <a:lvl3pPr marL="890457" indent="0">
              <a:buNone/>
              <a:defRPr sz="1000"/>
            </a:lvl3pPr>
            <a:lvl4pPr marL="1335681" indent="0">
              <a:buNone/>
              <a:defRPr sz="900"/>
            </a:lvl4pPr>
            <a:lvl5pPr marL="1780908" indent="0">
              <a:buNone/>
              <a:defRPr sz="900"/>
            </a:lvl5pPr>
            <a:lvl6pPr marL="2226134" indent="0">
              <a:buNone/>
              <a:defRPr sz="900"/>
            </a:lvl6pPr>
            <a:lvl7pPr marL="2671379" indent="0">
              <a:buNone/>
              <a:defRPr sz="900"/>
            </a:lvl7pPr>
            <a:lvl8pPr marL="3116603" indent="0">
              <a:buNone/>
              <a:defRPr sz="900"/>
            </a:lvl8pPr>
            <a:lvl9pPr marL="3561828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C441-DA5E-45E5-9235-E23DDB368DFC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9837-41C9-405D-874A-3C941FCA47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415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88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7" tIns="42665" rIns="85337" bIns="42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88" y="1600313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7" tIns="42665" rIns="85337" bIns="42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465" y="6366633"/>
            <a:ext cx="2311400" cy="365125"/>
          </a:xfrm>
          <a:prstGeom prst="rect">
            <a:avLst/>
          </a:prstGeom>
        </p:spPr>
        <p:txBody>
          <a:bodyPr vert="horz" lIns="85337" tIns="42665" rIns="85337" bIns="42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967421-4324-49D0-927B-8883645E8BB9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4" y="6366633"/>
            <a:ext cx="3136900" cy="365125"/>
          </a:xfrm>
          <a:prstGeom prst="rect">
            <a:avLst/>
          </a:prstGeom>
        </p:spPr>
        <p:txBody>
          <a:bodyPr vert="horz" lIns="85337" tIns="42665" rIns="85337" bIns="42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590142" y="6492875"/>
            <a:ext cx="2311400" cy="365125"/>
          </a:xfrm>
          <a:prstGeom prst="rect">
            <a:avLst/>
          </a:prstGeom>
        </p:spPr>
        <p:txBody>
          <a:bodyPr vert="horz" lIns="85337" tIns="42665" rIns="85337" bIns="42665" rtlCol="0" anchor="ctr"/>
          <a:lstStyle>
            <a:lvl1pPr algn="r">
              <a:defRPr sz="1400" baseline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6FFF05-E842-4FD6-80EE-417F7F14055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93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4523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9045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3568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780908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2388" indent="-3323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932" indent="-2767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668" indent="-2210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939" indent="-2210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220" indent="-2210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8752" indent="-222612" algn="l" defTabSz="8904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978" indent="-222612" algn="l" defTabSz="8904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9210" indent="-222612" algn="l" defTabSz="8904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448" indent="-222612" algn="l" defTabSz="8904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233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457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5681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0908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6134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1379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6603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1828" algn="l" defTabSz="8904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1" y="274638"/>
            <a:ext cx="8915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53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1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40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98BC7-5CE6-48B7-87F6-FFC4C0E24CDD}" type="datetime1">
              <a:rPr lang="ja-JP" altLang="en-US" smtClean="0">
                <a:latin typeface="Arial" charset="0"/>
              </a:rPr>
              <a:t>2024/5/21</a:t>
            </a:fld>
            <a:endParaRPr lang="ja-JP" altLang="en-US"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40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40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D3D0F-96CA-4FB4-AD0B-E5BD5D815CD4}" type="slidenum">
              <a:rPr lang="ja-JP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8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8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8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8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47626" algn="ctr" rtl="0" fontAlgn="base">
        <a:spcBef>
          <a:spcPct val="0"/>
        </a:spcBef>
        <a:spcAft>
          <a:spcPct val="0"/>
        </a:spcAft>
        <a:defRPr kumimoji="1" sz="4308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95253" algn="ctr" rtl="0" fontAlgn="base">
        <a:spcBef>
          <a:spcPct val="0"/>
        </a:spcBef>
        <a:spcAft>
          <a:spcPct val="0"/>
        </a:spcAft>
        <a:defRPr kumimoji="1" sz="4308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42880" algn="ctr" rtl="0" fontAlgn="base">
        <a:spcBef>
          <a:spcPct val="0"/>
        </a:spcBef>
        <a:spcAft>
          <a:spcPct val="0"/>
        </a:spcAft>
        <a:defRPr kumimoji="1" sz="4308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790507" algn="ctr" rtl="0" fontAlgn="base">
        <a:spcBef>
          <a:spcPct val="0"/>
        </a:spcBef>
        <a:spcAft>
          <a:spcPct val="0"/>
        </a:spcAft>
        <a:defRPr kumimoji="1" sz="4308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5720" indent="-33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133" kern="1200">
          <a:solidFill>
            <a:schemeClr val="tx1"/>
          </a:solidFill>
          <a:latin typeface="+mn-lt"/>
          <a:ea typeface="+mn-ea"/>
          <a:cs typeface="+mn-cs"/>
        </a:defRPr>
      </a:lvl1pPr>
      <a:lvl2pPr marL="727394" indent="-2797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742" kern="1200">
          <a:solidFill>
            <a:schemeClr val="tx1"/>
          </a:solidFill>
          <a:latin typeface="+mn-lt"/>
          <a:ea typeface="+mn-ea"/>
          <a:cs typeface="+mn-cs"/>
        </a:defRPr>
      </a:lvl2pPr>
      <a:lvl3pPr marL="1119067" indent="-2238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350" kern="1200">
          <a:solidFill>
            <a:schemeClr val="tx1"/>
          </a:solidFill>
          <a:latin typeface="+mn-lt"/>
          <a:ea typeface="+mn-ea"/>
          <a:cs typeface="+mn-cs"/>
        </a:defRPr>
      </a:lvl3pPr>
      <a:lvl4pPr marL="1566693" indent="-2238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014320" indent="-2238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61947" indent="-223814" algn="l" defTabSz="895253" rtl="0" eaLnBrk="1" latinLnBrk="0" hangingPunct="1">
        <a:spcBef>
          <a:spcPct val="20000"/>
        </a:spcBef>
        <a:buFont typeface="Arial" pitchFamily="34" charset="0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09574" indent="-223814" algn="l" defTabSz="895253" rtl="0" eaLnBrk="1" latinLnBrk="0" hangingPunct="1">
        <a:spcBef>
          <a:spcPct val="20000"/>
        </a:spcBef>
        <a:buFont typeface="Arial" pitchFamily="34" charset="0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357200" indent="-223814" algn="l" defTabSz="895253" rtl="0" eaLnBrk="1" latinLnBrk="0" hangingPunct="1">
        <a:spcBef>
          <a:spcPct val="20000"/>
        </a:spcBef>
        <a:buFont typeface="Arial" pitchFamily="34" charset="0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804827" indent="-223814" algn="l" defTabSz="895253" rtl="0" eaLnBrk="1" latinLnBrk="0" hangingPunct="1">
        <a:spcBef>
          <a:spcPct val="20000"/>
        </a:spcBef>
        <a:buFont typeface="Arial" pitchFamily="34" charset="0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26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253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880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507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133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760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386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014" algn="l" defTabSz="89525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06A2-3CAC-4C59-9933-98765BDA4C3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89A3-268E-4635-90A1-C2651B133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88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7" tIns="42665" rIns="85337" bIns="42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88" y="160031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7" tIns="42665" rIns="85337" bIns="42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465" y="6366635"/>
            <a:ext cx="2311400" cy="365125"/>
          </a:xfrm>
          <a:prstGeom prst="rect">
            <a:avLst/>
          </a:prstGeom>
        </p:spPr>
        <p:txBody>
          <a:bodyPr vert="horz" lIns="85337" tIns="42665" rIns="85337" bIns="42665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967421-4324-49D0-927B-8883645E8BB9}" type="datetime1">
              <a:rPr lang="ja-JP" altLang="en-US" smtClean="0"/>
              <a:t>2024/5/21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4" y="6366635"/>
            <a:ext cx="3136900" cy="365125"/>
          </a:xfrm>
          <a:prstGeom prst="rect">
            <a:avLst/>
          </a:prstGeom>
        </p:spPr>
        <p:txBody>
          <a:bodyPr vert="horz" lIns="85337" tIns="42665" rIns="85337" bIns="42665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590142" y="6492877"/>
            <a:ext cx="2311400" cy="365125"/>
          </a:xfrm>
          <a:prstGeom prst="rect">
            <a:avLst/>
          </a:prstGeom>
        </p:spPr>
        <p:txBody>
          <a:bodyPr vert="horz" lIns="85337" tIns="42665" rIns="85337" bIns="42665" rtlCol="0" anchor="ctr"/>
          <a:lstStyle>
            <a:lvl1pPr algn="r">
              <a:defRPr sz="1292" baseline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6FFF05-E842-4FD6-80EE-417F7F14055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088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10995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1981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2967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3956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06827" indent="-3068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66415" indent="-2554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26181" indent="-2040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37210" indent="-2040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48249" indent="-2040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260443" indent="-205493" algn="l" defTabSz="821981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671431" indent="-205493" algn="l" defTabSz="821981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082425" indent="-205493" algn="l" defTabSz="821981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493424" indent="-205493" algn="l" defTabSz="821981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10995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21981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32967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43956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054944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465950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876936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287923" algn="l" defTabSz="82198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74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33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74" y="1600225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10" y="6357866"/>
            <a:ext cx="23114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3" y="6357866"/>
            <a:ext cx="31369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17329" y="6526797"/>
            <a:ext cx="23114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179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57E58-6B06-4798-8352-5D5C8AE39DA2}" type="slidenum">
              <a:rPr lang="ja-JP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  <p:sldLayoutId id="2147484254" r:id="rId17"/>
    <p:sldLayoutId id="2147484255" r:id="rId18"/>
    <p:sldLayoutId id="2147484256" r:id="rId19"/>
    <p:sldLayoutId id="2147484257" r:id="rId20"/>
    <p:sldLayoutId id="2147484258" r:id="rId21"/>
    <p:sldLayoutId id="2147484259" r:id="rId22"/>
    <p:sldLayoutId id="2147484260" r:id="rId23"/>
    <p:sldLayoutId id="2147484261" r:id="rId24"/>
    <p:sldLayoutId id="2147484262" r:id="rId25"/>
    <p:sldLayoutId id="2147484263" r:id="rId26"/>
    <p:sldLayoutId id="2147484264" r:id="rId27"/>
    <p:sldLayoutId id="2147484265" r:id="rId28"/>
    <p:sldLayoutId id="2147484266" r:id="rId2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2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49238" algn="ctr" rtl="0" fontAlgn="base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98476" algn="ctr" rtl="0" fontAlgn="base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47714" algn="ctr" rtl="0" fontAlgn="base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796952" algn="ctr" rtl="0" fontAlgn="base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6929" indent="-3369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145" kern="1200">
          <a:solidFill>
            <a:schemeClr val="tx1"/>
          </a:solidFill>
          <a:latin typeface="+mn-lt"/>
          <a:ea typeface="+mn-ea"/>
          <a:cs typeface="+mn-cs"/>
        </a:defRPr>
      </a:lvl1pPr>
      <a:lvl2pPr marL="730011" indent="-2807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752" kern="1200">
          <a:solidFill>
            <a:schemeClr val="tx1"/>
          </a:solidFill>
          <a:latin typeface="+mn-lt"/>
          <a:ea typeface="+mn-ea"/>
          <a:cs typeface="+mn-cs"/>
        </a:defRPr>
      </a:lvl2pPr>
      <a:lvl3pPr marL="1123095" indent="-22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358" kern="1200">
          <a:solidFill>
            <a:schemeClr val="tx1"/>
          </a:solidFill>
          <a:latin typeface="+mn-lt"/>
          <a:ea typeface="+mn-ea"/>
          <a:cs typeface="+mn-cs"/>
        </a:defRPr>
      </a:lvl3pPr>
      <a:lvl4pPr marL="1572333" indent="-22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4pPr>
      <a:lvl5pPr marL="2021570" indent="-22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5pPr>
      <a:lvl6pPr marL="2470809" indent="-224619" algn="l" defTabSz="898476" rtl="0" eaLnBrk="1" latinLnBrk="0" hangingPunct="1">
        <a:spcBef>
          <a:spcPct val="20000"/>
        </a:spcBef>
        <a:buFont typeface="Arial" pitchFamily="34" charset="0"/>
        <a:buChar char="•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6pPr>
      <a:lvl7pPr marL="2920047" indent="-224619" algn="l" defTabSz="898476" rtl="0" eaLnBrk="1" latinLnBrk="0" hangingPunct="1">
        <a:spcBef>
          <a:spcPct val="20000"/>
        </a:spcBef>
        <a:buFont typeface="Arial" pitchFamily="34" charset="0"/>
        <a:buChar char="•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7pPr>
      <a:lvl8pPr marL="3369284" indent="-224619" algn="l" defTabSz="898476" rtl="0" eaLnBrk="1" latinLnBrk="0" hangingPunct="1">
        <a:spcBef>
          <a:spcPct val="20000"/>
        </a:spcBef>
        <a:buFont typeface="Arial" pitchFamily="34" charset="0"/>
        <a:buChar char="•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8pPr>
      <a:lvl9pPr marL="3818523" indent="-224619" algn="l" defTabSz="898476" rtl="0" eaLnBrk="1" latinLnBrk="0" hangingPunct="1">
        <a:spcBef>
          <a:spcPct val="20000"/>
        </a:spcBef>
        <a:buFont typeface="Arial" pitchFamily="34" charset="0"/>
        <a:buChar char="•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238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476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7714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6952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190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7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4666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3904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74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33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74" y="1600225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10" y="6357866"/>
            <a:ext cx="23114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3" y="6357866"/>
            <a:ext cx="31369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17329" y="6526797"/>
            <a:ext cx="23114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179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57E58-6B06-4798-8352-5D5C8AE39DA2}" type="slidenum">
              <a:rPr lang="ja-JP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04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2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49238" algn="ctr" rtl="0" fontAlgn="base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98476" algn="ctr" rtl="0" fontAlgn="base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47714" algn="ctr" rtl="0" fontAlgn="base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796952" algn="ctr" rtl="0" fontAlgn="base">
        <a:spcBef>
          <a:spcPct val="0"/>
        </a:spcBef>
        <a:spcAft>
          <a:spcPct val="0"/>
        </a:spcAft>
        <a:defRPr kumimoji="1" sz="4324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6929" indent="-3369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145" kern="1200">
          <a:solidFill>
            <a:schemeClr val="tx1"/>
          </a:solidFill>
          <a:latin typeface="+mn-lt"/>
          <a:ea typeface="+mn-ea"/>
          <a:cs typeface="+mn-cs"/>
        </a:defRPr>
      </a:lvl1pPr>
      <a:lvl2pPr marL="730011" indent="-2807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752" kern="1200">
          <a:solidFill>
            <a:schemeClr val="tx1"/>
          </a:solidFill>
          <a:latin typeface="+mn-lt"/>
          <a:ea typeface="+mn-ea"/>
          <a:cs typeface="+mn-cs"/>
        </a:defRPr>
      </a:lvl2pPr>
      <a:lvl3pPr marL="1123095" indent="-22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358" kern="1200">
          <a:solidFill>
            <a:schemeClr val="tx1"/>
          </a:solidFill>
          <a:latin typeface="+mn-lt"/>
          <a:ea typeface="+mn-ea"/>
          <a:cs typeface="+mn-cs"/>
        </a:defRPr>
      </a:lvl3pPr>
      <a:lvl4pPr marL="1572333" indent="-22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4pPr>
      <a:lvl5pPr marL="2021570" indent="-22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5pPr>
      <a:lvl6pPr marL="2470809" indent="-224619" algn="l" defTabSz="898476" rtl="0" eaLnBrk="1" latinLnBrk="0" hangingPunct="1">
        <a:spcBef>
          <a:spcPct val="20000"/>
        </a:spcBef>
        <a:buFont typeface="Arial" pitchFamily="34" charset="0"/>
        <a:buChar char="•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6pPr>
      <a:lvl7pPr marL="2920047" indent="-224619" algn="l" defTabSz="898476" rtl="0" eaLnBrk="1" latinLnBrk="0" hangingPunct="1">
        <a:spcBef>
          <a:spcPct val="20000"/>
        </a:spcBef>
        <a:buFont typeface="Arial" pitchFamily="34" charset="0"/>
        <a:buChar char="•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7pPr>
      <a:lvl8pPr marL="3369284" indent="-224619" algn="l" defTabSz="898476" rtl="0" eaLnBrk="1" latinLnBrk="0" hangingPunct="1">
        <a:spcBef>
          <a:spcPct val="20000"/>
        </a:spcBef>
        <a:buFont typeface="Arial" pitchFamily="34" charset="0"/>
        <a:buChar char="•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8pPr>
      <a:lvl9pPr marL="3818523" indent="-224619" algn="l" defTabSz="898476" rtl="0" eaLnBrk="1" latinLnBrk="0" hangingPunct="1">
        <a:spcBef>
          <a:spcPct val="20000"/>
        </a:spcBef>
        <a:buFont typeface="Arial" pitchFamily="34" charset="0"/>
        <a:buChar char="•"/>
        <a:defRPr kumimoji="1" sz="19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238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476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7714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6952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190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7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4666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3904" algn="l" defTabSz="898476" rtl="0" eaLnBrk="1" latinLnBrk="0" hangingPunct="1">
        <a:defRPr kumimoji="1"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74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33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74" y="1600225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10" y="6357868"/>
            <a:ext cx="23114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B4EBB-B734-47FA-9775-62266FE22EF3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2024/5/21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3" y="6357868"/>
            <a:ext cx="31369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17329" y="6526799"/>
            <a:ext cx="23114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57E58-6B06-4798-8352-5D5C8AE39DA2}" type="slidenum">
              <a:rPr lang="ja-JP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9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14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289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434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578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859" indent="-3428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1" indent="-228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6" indent="-228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0" indent="-228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defTabSz="91428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0" indent="-228572" algn="l" defTabSz="91428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3" indent="-228572" algn="l" defTabSz="91428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9" indent="-228572" algn="l" defTabSz="91428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8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2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7" algn="l" defTabSz="9142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5" y="274639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7" tIns="45653" rIns="91307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5" y="1600225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7" tIns="45653" rIns="91307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2" y="6356815"/>
            <a:ext cx="2311400" cy="365125"/>
          </a:xfrm>
          <a:prstGeom prst="rect">
            <a:avLst/>
          </a:prstGeom>
        </p:spPr>
        <p:txBody>
          <a:bodyPr vert="horz" lIns="91307" tIns="45653" rIns="91307" bIns="45653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3D120C1-07F4-44B3-8220-EF335AEE18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75" y="6356815"/>
            <a:ext cx="3136900" cy="365125"/>
          </a:xfrm>
          <a:prstGeom prst="rect">
            <a:avLst/>
          </a:prstGeom>
        </p:spPr>
        <p:txBody>
          <a:bodyPr vert="horz" lIns="91307" tIns="45653" rIns="91307" bIns="45653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10" y="6356815"/>
            <a:ext cx="2311400" cy="365125"/>
          </a:xfrm>
          <a:prstGeom prst="rect">
            <a:avLst/>
          </a:prstGeom>
        </p:spPr>
        <p:txBody>
          <a:bodyPr vert="horz" lIns="91307" tIns="45653" rIns="91307" bIns="45653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C4E106-E4D4-4543-B6B1-4D754DB7827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9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1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192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192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192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192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34909" algn="ctr" rtl="0" fontAlgn="base">
        <a:spcBef>
          <a:spcPct val="0"/>
        </a:spcBef>
        <a:spcAft>
          <a:spcPct val="0"/>
        </a:spcAft>
        <a:defRPr kumimoji="1" sz="4192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69819" algn="ctr" rtl="0" fontAlgn="base">
        <a:spcBef>
          <a:spcPct val="0"/>
        </a:spcBef>
        <a:spcAft>
          <a:spcPct val="0"/>
        </a:spcAft>
        <a:defRPr kumimoji="1" sz="4192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04729" algn="ctr" rtl="0" fontAlgn="base">
        <a:spcBef>
          <a:spcPct val="0"/>
        </a:spcBef>
        <a:spcAft>
          <a:spcPct val="0"/>
        </a:spcAft>
        <a:defRPr kumimoji="1" sz="4192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739640" algn="ctr" rtl="0" fontAlgn="base">
        <a:spcBef>
          <a:spcPct val="0"/>
        </a:spcBef>
        <a:spcAft>
          <a:spcPct val="0"/>
        </a:spcAft>
        <a:defRPr kumimoji="1" sz="4192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26181" indent="-32618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049" kern="1200">
          <a:solidFill>
            <a:schemeClr val="tx1"/>
          </a:solidFill>
          <a:latin typeface="+mn-lt"/>
          <a:ea typeface="+mn-ea"/>
          <a:cs typeface="+mn-cs"/>
        </a:defRPr>
      </a:lvl1pPr>
      <a:lvl2pPr marL="706726" indent="-27182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668" kern="1200">
          <a:solidFill>
            <a:schemeClr val="tx1"/>
          </a:solidFill>
          <a:latin typeface="+mn-lt"/>
          <a:ea typeface="+mn-ea"/>
          <a:cs typeface="+mn-cs"/>
        </a:defRPr>
      </a:lvl2pPr>
      <a:lvl3pPr marL="1087275" indent="-217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287" kern="1200">
          <a:solidFill>
            <a:schemeClr val="tx1"/>
          </a:solidFill>
          <a:latin typeface="+mn-lt"/>
          <a:ea typeface="+mn-ea"/>
          <a:cs typeface="+mn-cs"/>
        </a:defRPr>
      </a:lvl3pPr>
      <a:lvl4pPr marL="1522180" indent="-217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7093" indent="-217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2003" indent="-217450" algn="l" defTabSz="869819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26913" indent="-217450" algn="l" defTabSz="869819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1823" indent="-217450" algn="l" defTabSz="869819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696733" indent="-217450" algn="l" defTabSz="869819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4909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69819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4729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39640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4547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09458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4370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79279" algn="l" defTabSz="869819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D285C836-12A8-7170-BDA3-53B877B75469}"/>
              </a:ext>
            </a:extLst>
          </p:cNvPr>
          <p:cNvSpPr/>
          <p:nvPr/>
        </p:nvSpPr>
        <p:spPr>
          <a:xfrm>
            <a:off x="272481" y="508280"/>
            <a:ext cx="9342782" cy="2844064"/>
          </a:xfrm>
          <a:prstGeom prst="roundRect">
            <a:avLst>
              <a:gd name="adj" fmla="val 998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・医療保護入院時、３か月以内</a:t>
            </a:r>
            <a:r>
              <a:rPr lang="en-US" altLang="ja-JP" sz="1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１</a:t>
            </a: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の入院期間を定める必要があります。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・入院期間満了日の１か月前から、指定医による診察及び退院支援委員会の審議が可能です。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・診察の結果、本人の同意に基づく入院が可能な場合は、任意入院になります。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168524" indent="-168524"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・任意入院が行われる状態になく、</a:t>
            </a:r>
            <a:r>
              <a:rPr lang="ja-JP" altLang="en-US" sz="1600" spc="-157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引き続き医療保護入院が必要との結論に至った場合、医療保護入院に同意した家族等（２回目以降の更新の場合、直前の更新の同意をした家族等）</a:t>
            </a:r>
            <a:r>
              <a:rPr lang="en-US" altLang="ja-JP" sz="1000" spc="-157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00" spc="-157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２</a:t>
            </a:r>
            <a:r>
              <a:rPr lang="ja-JP" altLang="en-US" sz="1600" spc="-157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に対し、入院期間の更新の同意を求める通知</a:t>
            </a:r>
            <a:r>
              <a:rPr lang="en-US" altLang="ja-JP" sz="1000" spc="-157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00" spc="-157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３</a:t>
            </a:r>
            <a:r>
              <a:rPr lang="ja-JP" altLang="en-US" sz="1600" spc="-157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をします。</a:t>
            </a:r>
            <a:endParaRPr lang="en-US" altLang="ja-JP" sz="1600" spc="-157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168524" indent="-168524"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（患者の家族等がない場合等は、市町村長に対し、入院期間の更新の同意を求めます。）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168524" indent="-168524"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・通知した家族等から、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168524" indent="-168524"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➢</a:t>
            </a: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同意の意思表示があった場合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329720" indent="-329720"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➢一定の要件</a:t>
            </a:r>
            <a:r>
              <a:rPr lang="ja-JP" altLang="en-US" sz="1600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を満たす</a:t>
            </a: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場合</a:t>
            </a:r>
            <a:r>
              <a:rPr lang="en-US" altLang="ja-JP" sz="1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４</a:t>
            </a: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であって、通知後２週間の間に家族等から不同意の意思表示がなかった場合（みなし同意の場合）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329720" indent="-329720"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（市町村に依頼した場合は、市町村から同意があった場合）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329720" indent="-329720" defTabSz="422041">
              <a:lnSpc>
                <a:spcPts val="1477"/>
              </a:lnSpc>
              <a:spcBef>
                <a:spcPts val="200"/>
              </a:spcBef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は３か月以内の期間</a:t>
            </a:r>
            <a:r>
              <a:rPr lang="en-US" altLang="ja-JP" sz="1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１</a:t>
            </a:r>
            <a:r>
              <a:rPr lang="ja-JP" altLang="en-US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を定め、入院期間を更新することができます。</a:t>
            </a:r>
            <a:endParaRPr lang="en-US" altLang="ja-JP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DB1C1F-0291-DA49-5DDF-47BD093C38A9}"/>
              </a:ext>
            </a:extLst>
          </p:cNvPr>
          <p:cNvSpPr txBox="1"/>
          <p:nvPr/>
        </p:nvSpPr>
        <p:spPr>
          <a:xfrm>
            <a:off x="267541" y="116633"/>
            <a:ext cx="9342782" cy="319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22041">
              <a:defRPr/>
            </a:pPr>
            <a:r>
              <a:rPr lang="ja-JP" altLang="en-US" sz="1477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令和６年４月１日</a:t>
            </a:r>
            <a:r>
              <a:rPr lang="ja-JP" altLang="en-US" sz="1477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以降</a:t>
            </a:r>
            <a:r>
              <a:rPr lang="ja-JP" altLang="en-US" sz="1477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に医療保護入院した者の入院期間について</a:t>
            </a:r>
            <a:endParaRPr lang="ja-JP" altLang="en-US" sz="1477" b="1" strike="sngStrike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00D2EA-41BB-F2F2-8B13-9B16D874EF74}"/>
              </a:ext>
            </a:extLst>
          </p:cNvPr>
          <p:cNvSpPr txBox="1"/>
          <p:nvPr/>
        </p:nvSpPr>
        <p:spPr>
          <a:xfrm>
            <a:off x="4442369" y="3429000"/>
            <a:ext cx="5167954" cy="28521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49122" indent="-249122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en-US" altLang="ja-JP" sz="10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１　入院期間の更新により、通算の入院期間が６か月以上である場合は、６か月以内</a:t>
            </a:r>
          </a:p>
          <a:p>
            <a:pPr marL="249122" indent="-249122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en-US" altLang="ja-JP" sz="10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２　当該家族等が死亡した場合などは、それ以外の家族等に同意を求めることができます。</a:t>
            </a:r>
            <a:endParaRPr lang="en-US" altLang="ja-JP" sz="105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249122" indent="-249122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en-US" altLang="ja-JP" sz="10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３　電話やメール等で家族等の意思を確認することは可能ですが、後日書面を送付してください。</a:t>
            </a:r>
            <a:endParaRPr lang="en-US" altLang="ja-JP" sz="105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249122" indent="-249122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en-US" altLang="ja-JP" sz="1050" dirty="0"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latin typeface="Calibri" panose="020F0502020204030204"/>
                <a:ea typeface="游ゴシック" panose="020B0400000000000000" pitchFamily="50" charset="-128"/>
              </a:rPr>
              <a:t>４　次のいずれの要件も満たした場合</a:t>
            </a:r>
            <a:endParaRPr lang="en-US" altLang="ja-JP" sz="1050" dirty="0">
              <a:latin typeface="Calibri" panose="020F0502020204030204"/>
              <a:ea typeface="游ゴシック" panose="020B0400000000000000" pitchFamily="50" charset="-128"/>
            </a:endParaRPr>
          </a:p>
          <a:p>
            <a:pPr marL="357188" indent="-142875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ja-JP" altLang="en-US" sz="1050" dirty="0">
                <a:latin typeface="Calibri" panose="020F0502020204030204"/>
                <a:ea typeface="游ゴシック" panose="020B0400000000000000" pitchFamily="50" charset="-128"/>
              </a:rPr>
              <a:t>・医療保護入院に同意した家族等（２回目以降の更新の場合、直前の更新の同意をした家族等）に対し更新の同意を求める場合</a:t>
            </a:r>
          </a:p>
          <a:p>
            <a:pPr marL="357188" indent="-142875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ja-JP" altLang="en-US" sz="1050" dirty="0">
                <a:latin typeface="Calibri" panose="020F0502020204030204"/>
                <a:ea typeface="游ゴシック" panose="020B0400000000000000" pitchFamily="50" charset="-128"/>
              </a:rPr>
              <a:t>・入院期間中に病院と（通知先の）家族等が２回以上連絡を取れていること</a:t>
            </a:r>
            <a:endParaRPr lang="en-US" altLang="ja-JP" sz="1050" dirty="0">
              <a:latin typeface="Calibri" panose="020F0502020204030204"/>
              <a:ea typeface="游ゴシック" panose="020B0400000000000000" pitchFamily="50" charset="-128"/>
            </a:endParaRPr>
          </a:p>
          <a:p>
            <a:pPr marL="357188" indent="-142875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ja-JP" altLang="en-US" sz="1050" dirty="0">
                <a:latin typeface="Calibri" panose="020F0502020204030204"/>
                <a:ea typeface="游ゴシック" panose="020B0400000000000000" pitchFamily="50" charset="-128"/>
              </a:rPr>
              <a:t>・通知を受けた家族等の回答期限を、通知から２週間以上確保できること</a:t>
            </a:r>
            <a:endParaRPr lang="en-US" altLang="ja-JP" sz="1050" dirty="0">
              <a:latin typeface="Calibri" panose="020F0502020204030204"/>
              <a:ea typeface="游ゴシック" panose="020B0400000000000000" pitchFamily="50" charset="-128"/>
            </a:endParaRPr>
          </a:p>
          <a:p>
            <a:pPr marL="357188" indent="-142875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ja-JP" altLang="en-US" sz="105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lang="ja-JP" altLang="en-US" sz="1000" dirty="0">
                <a:latin typeface="Calibri" panose="020F0502020204030204"/>
                <a:ea typeface="游ゴシック" panose="020B0400000000000000" pitchFamily="50" charset="-128"/>
              </a:rPr>
              <a:t>（注）上記の要件を満たしていたとしても、病院が通知を発出した後に、（通知先の）家族等が規則（＊）第</a:t>
            </a:r>
            <a:r>
              <a:rPr lang="en-US" altLang="ja-JP" sz="1000" dirty="0">
                <a:latin typeface="+mn-ea"/>
              </a:rPr>
              <a:t>15</a:t>
            </a:r>
            <a:r>
              <a:rPr lang="ja-JP" altLang="en-US" sz="1000" dirty="0">
                <a:latin typeface="+mn-ea"/>
              </a:rPr>
              <a:t>条の</a:t>
            </a:r>
            <a:r>
              <a:rPr lang="en-US" altLang="ja-JP" sz="1000" dirty="0">
                <a:latin typeface="+mn-ea"/>
              </a:rPr>
              <a:t>10</a:t>
            </a:r>
            <a:r>
              <a:rPr lang="ja-JP" altLang="en-US" sz="1000" dirty="0">
                <a:latin typeface="Calibri" panose="020F0502020204030204"/>
                <a:ea typeface="游ゴシック" panose="020B0400000000000000" pitchFamily="50" charset="-128"/>
              </a:rPr>
              <a:t>第２項各号のいずれかに該当することを把握したときには、</a:t>
            </a:r>
            <a:r>
              <a:rPr lang="ja-JP" altLang="en-US" sz="1000" u="sng" dirty="0">
                <a:latin typeface="Calibri" panose="020F0502020204030204"/>
                <a:ea typeface="游ゴシック" panose="020B0400000000000000" pitchFamily="50" charset="-128"/>
              </a:rPr>
              <a:t>みなし同意は不可</a:t>
            </a:r>
            <a:endParaRPr lang="en-US" altLang="ja-JP" sz="1000" u="sng" dirty="0">
              <a:latin typeface="Calibri" panose="020F0502020204030204"/>
              <a:ea typeface="游ゴシック" panose="020B0400000000000000" pitchFamily="50" charset="-128"/>
            </a:endParaRPr>
          </a:p>
          <a:p>
            <a:pPr marL="410318" indent="-410318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en-US" altLang="ja-JP" sz="1050" dirty="0"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latin typeface="Calibri" panose="020F0502020204030204"/>
                <a:ea typeface="游ゴシック" panose="020B0400000000000000" pitchFamily="50" charset="-128"/>
              </a:rPr>
              <a:t>５　患者の家族等がない場合等は、市町村長への同意の依頼</a:t>
            </a:r>
            <a:endParaRPr lang="en-US" altLang="ja-JP" sz="1050" dirty="0">
              <a:latin typeface="Calibri" panose="020F0502020204030204"/>
              <a:ea typeface="游ゴシック" panose="020B0400000000000000" pitchFamily="50" charset="-128"/>
            </a:endParaRPr>
          </a:p>
          <a:p>
            <a:pPr marL="249122" indent="-249122" defTabSz="422041">
              <a:lnSpc>
                <a:spcPts val="1108"/>
              </a:lnSpc>
              <a:tabLst>
                <a:tab pos="0" algn="l"/>
              </a:tabLst>
              <a:defRPr/>
            </a:pPr>
            <a:r>
              <a:rPr lang="en-US" altLang="ja-JP" sz="1050" dirty="0">
                <a:latin typeface="Calibri" panose="020F0502020204030204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latin typeface="Calibri" panose="020F0502020204030204"/>
                <a:ea typeface="游ゴシック" panose="020B0400000000000000" pitchFamily="50" charset="-128"/>
              </a:rPr>
              <a:t>６　不同意の意思表示があった場合、医療機関の判断で、それ以外の家族等に同意を求め、同意があれば入院期間を更新することができます。</a:t>
            </a:r>
            <a:endParaRPr lang="en-US" altLang="ja-JP" sz="1050" dirty="0">
              <a:latin typeface="Calibri" panose="020F0502020204030204"/>
              <a:ea typeface="游ゴシック" panose="020B0400000000000000" pitchFamily="50" charset="-128"/>
            </a:endParaRPr>
          </a:p>
          <a:p>
            <a:pPr marL="249122" indent="-249122" defTabSz="422041">
              <a:lnSpc>
                <a:spcPts val="1108"/>
              </a:lnSpc>
              <a:spcBef>
                <a:spcPts val="600"/>
              </a:spcBef>
              <a:tabLst>
                <a:tab pos="0" algn="l"/>
              </a:tabLst>
              <a:defRPr/>
            </a:pPr>
            <a:r>
              <a:rPr lang="ja-JP" altLang="en-US" sz="1050" dirty="0">
                <a:latin typeface="Calibri" panose="020F0502020204030204"/>
                <a:ea typeface="游ゴシック" panose="020B0400000000000000" pitchFamily="50" charset="-128"/>
              </a:rPr>
              <a:t>（</a:t>
            </a:r>
            <a:r>
              <a:rPr lang="ja-JP" altLang="en-US" sz="1050" dirty="0">
                <a:latin typeface="+mn-ea"/>
              </a:rPr>
              <a:t>＊）「精神保健及び障害者福祉に関する法律施行規則」（昭和</a:t>
            </a:r>
            <a:r>
              <a:rPr lang="en-US" altLang="ja-JP" sz="1050" dirty="0">
                <a:latin typeface="+mn-ea"/>
              </a:rPr>
              <a:t>25</a:t>
            </a:r>
            <a:r>
              <a:rPr lang="ja-JP" altLang="en-US" sz="1050" dirty="0">
                <a:latin typeface="+mn-ea"/>
              </a:rPr>
              <a:t>年厚生省令第 </a:t>
            </a:r>
            <a:r>
              <a:rPr lang="en-US" altLang="ja-JP" sz="1050" dirty="0">
                <a:latin typeface="+mn-ea"/>
              </a:rPr>
              <a:t>31 </a:t>
            </a:r>
            <a:r>
              <a:rPr lang="ja-JP" altLang="en-US" sz="1050" dirty="0">
                <a:latin typeface="+mn-ea"/>
              </a:rPr>
              <a:t>号）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F75A8C8-576A-625C-44DF-C21E61A43AA0}"/>
              </a:ext>
            </a:extLst>
          </p:cNvPr>
          <p:cNvSpPr/>
          <p:nvPr/>
        </p:nvSpPr>
        <p:spPr>
          <a:xfrm>
            <a:off x="4618409" y="6344701"/>
            <a:ext cx="4923675" cy="3966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>
              <a:defRPr/>
            </a:pPr>
            <a:r>
              <a:rPr lang="ja-JP" altLang="en-US" sz="16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詳細は、国の通知や</a:t>
            </a:r>
            <a:r>
              <a:rPr lang="en-US" altLang="ja-JP" sz="16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Q</a:t>
            </a:r>
            <a:r>
              <a:rPr lang="ja-JP" altLang="en-US" sz="16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＆</a:t>
            </a:r>
            <a:r>
              <a:rPr lang="en-US" altLang="ja-JP" sz="16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lang="ja-JP" altLang="en-US" sz="16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等でご確認ください。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50662F-6A4A-3BF2-FDAA-AAE172F8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3923928" cy="3312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2819065"/>
      </p:ext>
    </p:extLst>
  </p:cSld>
  <p:clrMapOvr>
    <a:masterClrMapping/>
  </p:clrMapOvr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11534</TotalTime>
  <Words>573</Words>
  <Application>Microsoft Office PowerPoint</Application>
  <PresentationFormat>A4 210 x 297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ＭＳ Ｐゴシック</vt:lpstr>
      <vt:lpstr>ＭＳ ゴシック</vt:lpstr>
      <vt:lpstr>Meiryo</vt:lpstr>
      <vt:lpstr>游ゴシック</vt:lpstr>
      <vt:lpstr>Arial</vt:lpstr>
      <vt:lpstr>Calibri</vt:lpstr>
      <vt:lpstr>Calibri Light</vt:lpstr>
      <vt:lpstr>1_デザインの設定</vt:lpstr>
      <vt:lpstr>19_デザインの設定</vt:lpstr>
      <vt:lpstr>7_Office テーマ</vt:lpstr>
      <vt:lpstr>2_デザインの設定</vt:lpstr>
      <vt:lpstr>3_デザインの設定</vt:lpstr>
      <vt:lpstr>4_デザインの設定</vt:lpstr>
      <vt:lpstr>デザインの設定</vt:lpstr>
      <vt:lpstr>5_デザインの設定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亮(takahashi-ryou)</dc:creator>
  <cp:lastModifiedBy>河合 辰哉(kawai-tatsuya)</cp:lastModifiedBy>
  <cp:revision>429</cp:revision>
  <cp:lastPrinted>2024-01-09T07:32:44Z</cp:lastPrinted>
  <dcterms:created xsi:type="dcterms:W3CDTF">2021-04-07T07:59:34Z</dcterms:created>
  <dcterms:modified xsi:type="dcterms:W3CDTF">2024-05-21T08:57:48Z</dcterms:modified>
</cp:coreProperties>
</file>