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2669" y="9510530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261</Words>
  <Application>Microsoft Office PowerPoint</Application>
  <PresentationFormat>A4 210 x 297 mm</PresentationFormat>
  <Paragraphs>169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26</cp:revision>
  <dcterms:created xsi:type="dcterms:W3CDTF">2022-01-20T04:34:58Z</dcterms:created>
  <dcterms:modified xsi:type="dcterms:W3CDTF">2024-03-22T02:51:08Z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</Properties>
</file>