
<file path=[Content_Types].xml><?xml version="1.0" encoding="utf-8"?>
<Types xmlns="http://schemas.openxmlformats.org/package/2006/content-types">
  <Default Extension="bin" ContentType="application/vnd.openxmlformats-officedocument.oleObject"/>
  <Default Extension="emf" ContentType="image/x-emf"/>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tags/tag1.xml" ContentType="application/vnd.openxmlformats-officedocument.presentationml.tags+xml"/>
  <Override PartName="/ppt/commentAuthors.xml" ContentType="application/vnd.openxmlformats-officedocument.presentationml.commentAuthors+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ags/tag2.xml" ContentType="application/vnd.openxmlformats-officedocument.presentationml.tags+xml"/>
  <Override PartName="/ppt/tags/tag3.xml" ContentType="application/vnd.openxmlformats-officedocument.presentationml.tags+xml"/>
  <Override PartName="/docProps/core.xml" ContentType="application/vnd.openxmlformats-package.core-properties+xml"/>
  <Override PartName="/docProps/app.xml" ContentType="application/vnd.openxmlformats-officedocument.extended-properties+xml"/>
  <Override PartName="/docProps/custom.xml" ContentType="application/vnd.openxmlformats-officedocument.custom-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5" Type="http://schemas.openxmlformats.org/officeDocument/2006/relationships/custom-properties" Target="docProps/custom.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60" r:id="rId1"/>
  </p:sldMasterIdLst>
  <p:sldIdLst>
    <p:sldId id="259" r:id="rId2"/>
  </p:sldIdLst>
  <p:sldSz cx="6858000" cy="9906000" type="A4"/>
  <p:notesSz cx="6858000" cy="9144000"/>
  <p:custDataLst>
    <p:tags r:id="rId3"/>
  </p:custDataLst>
  <p:defaultTex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15:guide id="1" orient="horz" pos="3120" userDrawn="1">
          <p15:clr>
            <a:srgbClr val="A4A3A4"/>
          </p15:clr>
        </p15:guide>
        <p15:guide id="2" pos="2160" userDrawn="1">
          <p15:clr>
            <a:srgbClr val="A4A3A4"/>
          </p15:clr>
        </p15:guide>
      </p15:sldGuideLst>
    </p:ext>
  </p:extLst>
</p:presentation>
</file>

<file path=ppt/commentAuthors.xml><?xml version="1.0" encoding="utf-8"?>
<p:cmAuthorLst xmlns:a="http://schemas.openxmlformats.org/drawingml/2006/main" xmlns:r="http://schemas.openxmlformats.org/officeDocument/2006/relationships" xmlns:p="http://schemas.openxmlformats.org/presentationml/2006/main">
  <p:cmAuthor id="1" name="西田 章恵(nishida-akie.jj1)" initials="西田" lastIdx="4" clrIdx="0">
    <p:extLst>
      <p:ext uri="{19B8F6BF-5375-455C-9EA6-DF929625EA0E}">
        <p15:presenceInfo xmlns:p15="http://schemas.microsoft.com/office/powerpoint/2012/main" userId="S-1-5-21-4175116151-3849908774-3845857867-619503" providerId="AD"/>
      </p:ext>
    </p:extLst>
  </p:cmAuthor>
  <p:cmAuthor id="2" name="Okano, Takumi (JP - AB 岡野 匠)" initials="OT(A岡匠" lastIdx="5" clrIdx="1">
    <p:extLst>
      <p:ext uri="{19B8F6BF-5375-455C-9EA6-DF929625EA0E}">
        <p15:presenceInfo xmlns:p15="http://schemas.microsoft.com/office/powerpoint/2012/main" userId="S::takokano@abeam.com::5e6993cd-c762-4216-9694-73f272f7dbd8" providerId="AD"/>
      </p:ext>
    </p:extLst>
  </p:cmAuthor>
</p:cmAuthorLst>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32767"/>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a:tblStyle styleId="{5C22544A-7EE6-4342-B048-85BDC9FD1C3A}" styleName="中間スタイル 2 - アクセント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 styleId="{5940675A-B579-460E-94D1-54222C63F5DA}" styleName="スタイルなし、表のグリッド線あり">
    <a:wholeTbl>
      <a:tcTxStyle>
        <a:fontRef idx="minor">
          <a:scrgbClr r="0" g="0" b="0"/>
        </a:fontRef>
        <a:schemeClr val="tx1"/>
      </a:tcTxStyle>
      <a:tcStyle>
        <a:tcBdr>
          <a:left>
            <a:ln w="12700" cmpd="sng">
              <a:solidFill>
                <a:schemeClr val="tx1"/>
              </a:solidFill>
            </a:ln>
          </a:left>
          <a:right>
            <a:ln w="12700" cmpd="sng">
              <a:solidFill>
                <a:schemeClr val="tx1"/>
              </a:solidFill>
            </a:ln>
          </a:right>
          <a:top>
            <a:ln w="12700" cmpd="sng">
              <a:solidFill>
                <a:schemeClr val="tx1"/>
              </a:solidFill>
            </a:ln>
          </a:top>
          <a:bottom>
            <a:ln w="12700" cmpd="sng">
              <a:solidFill>
                <a:schemeClr val="tx1"/>
              </a:solidFill>
            </a:ln>
          </a:bottom>
          <a:insideH>
            <a:ln w="12700" cmpd="sng">
              <a:solidFill>
                <a:schemeClr val="tx1"/>
              </a:solidFill>
            </a:ln>
          </a:insideH>
          <a:insideV>
            <a:ln w="12700" cmpd="sng">
              <a:solidFill>
                <a:schemeClr val="tx1"/>
              </a:solidFill>
            </a:ln>
          </a:insideV>
        </a:tcBdr>
        <a:fill>
          <a:noFill/>
        </a:fill>
      </a:tcStyle>
    </a:wholeTbl>
  </a:tblStyle>
</a:tblStyleLst>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7143" autoAdjust="0"/>
    <p:restoredTop sz="96353" autoAdjust="0"/>
  </p:normalViewPr>
  <p:slideViewPr>
    <p:cSldViewPr snapToGrid="0" showGuides="1">
      <p:cViewPr varScale="1">
        <p:scale>
          <a:sx n="73" d="100"/>
          <a:sy n="73" d="100"/>
        </p:scale>
        <p:origin x="3708" y="60"/>
      </p:cViewPr>
      <p:guideLst>
        <p:guide orient="horz" pos="3120"/>
        <p:guide pos="2160"/>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tableStyles" Target="tableStyles.xml"/><Relationship Id="rId3" Type="http://schemas.openxmlformats.org/officeDocument/2006/relationships/tags" Target="tags/tag1.xml"/><Relationship Id="rId7" Type="http://schemas.openxmlformats.org/officeDocument/2006/relationships/theme" Target="theme/theme1.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viewProps" Target="viewProps.xml"/><Relationship Id="rId5" Type="http://schemas.openxmlformats.org/officeDocument/2006/relationships/presProps" Target="presProps.xml"/><Relationship Id="rId4" Type="http://schemas.openxmlformats.org/officeDocument/2006/relationships/commentAuthors" Target="commentAuthors.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タイトル スライド">
    <p:spTree>
      <p:nvGrpSpPr>
        <p:cNvPr id="1" name=""/>
        <p:cNvGrpSpPr/>
        <p:nvPr/>
      </p:nvGrpSpPr>
      <p:grpSpPr>
        <a:xfrm>
          <a:off x="0" y="0"/>
          <a:ext cx="0" cy="0"/>
          <a:chOff x="0" y="0"/>
          <a:chExt cx="0" cy="0"/>
        </a:xfrm>
      </p:grpSpPr>
      <p:sp>
        <p:nvSpPr>
          <p:cNvPr id="2" name="Title 1"/>
          <p:cNvSpPr>
            <a:spLocks noGrp="1"/>
          </p:cNvSpPr>
          <p:nvPr>
            <p:ph type="ctrTitle"/>
          </p:nvPr>
        </p:nvSpPr>
        <p:spPr>
          <a:xfrm>
            <a:off x="514350" y="1621191"/>
            <a:ext cx="5829300" cy="3448756"/>
          </a:xfrm>
        </p:spPr>
        <p:txBody>
          <a:bodyPr anchor="b"/>
          <a:lstStyle>
            <a:lvl1pPr algn="ctr">
              <a:defRPr sz="4500"/>
            </a:lvl1pPr>
          </a:lstStyle>
          <a:p>
            <a:r>
              <a:rPr lang="ja-JP" altLang="en-US"/>
              <a:t>マスター タイトルの書式設定</a:t>
            </a:r>
            <a:endParaRPr lang="en-US" dirty="0"/>
          </a:p>
        </p:txBody>
      </p:sp>
      <p:sp>
        <p:nvSpPr>
          <p:cNvPr id="3" name="Subtitle 2"/>
          <p:cNvSpPr>
            <a:spLocks noGrp="1"/>
          </p:cNvSpPr>
          <p:nvPr>
            <p:ph type="subTitle" idx="1"/>
          </p:nvPr>
        </p:nvSpPr>
        <p:spPr>
          <a:xfrm>
            <a:off x="857250" y="5202944"/>
            <a:ext cx="5143500" cy="2391656"/>
          </a:xfrm>
        </p:spPr>
        <p:txBody>
          <a:bodyPr/>
          <a:lstStyle>
            <a:lvl1pPr marL="0" indent="0" algn="ctr">
              <a:buNone/>
              <a:defRPr sz="1800"/>
            </a:lvl1pPr>
            <a:lvl2pPr marL="342900" indent="0" algn="ctr">
              <a:buNone/>
              <a:defRPr sz="1500"/>
            </a:lvl2pPr>
            <a:lvl3pPr marL="685800" indent="0" algn="ctr">
              <a:buNone/>
              <a:defRPr sz="1350"/>
            </a:lvl3pPr>
            <a:lvl4pPr marL="1028700" indent="0" algn="ctr">
              <a:buNone/>
              <a:defRPr sz="1200"/>
            </a:lvl4pPr>
            <a:lvl5pPr marL="1371600" indent="0" algn="ctr">
              <a:buNone/>
              <a:defRPr sz="1200"/>
            </a:lvl5pPr>
            <a:lvl6pPr marL="1714500" indent="0" algn="ctr">
              <a:buNone/>
              <a:defRPr sz="1200"/>
            </a:lvl6pPr>
            <a:lvl7pPr marL="2057400" indent="0" algn="ctr">
              <a:buNone/>
              <a:defRPr sz="1200"/>
            </a:lvl7pPr>
            <a:lvl8pPr marL="2400300" indent="0" algn="ctr">
              <a:buNone/>
              <a:defRPr sz="1200"/>
            </a:lvl8pPr>
            <a:lvl9pPr marL="2743200" indent="0" algn="ctr">
              <a:buNone/>
              <a:defRPr sz="1200"/>
            </a:lvl9pPr>
          </a:lstStyle>
          <a:p>
            <a:r>
              <a:rPr lang="ja-JP" altLang="en-US"/>
              <a:t>マスター サブタイトルの書式設定</a:t>
            </a:r>
            <a:endParaRPr lang="en-US" dirty="0"/>
          </a:p>
        </p:txBody>
      </p:sp>
      <p:sp>
        <p:nvSpPr>
          <p:cNvPr id="4" name="Date Placeholder 3"/>
          <p:cNvSpPr>
            <a:spLocks noGrp="1"/>
          </p:cNvSpPr>
          <p:nvPr>
            <p:ph type="dt" sz="half" idx="10"/>
          </p:nvPr>
        </p:nvSpPr>
        <p:spPr/>
        <p:txBody>
          <a:bodyPr/>
          <a:lstStyle/>
          <a:p>
            <a:fld id="{BACA98DE-B265-4B2C-8A46-431EE49A61BD}" type="datetimeFigureOut">
              <a:rPr kumimoji="1" lang="ja-JP" altLang="en-US" smtClean="0"/>
              <a:t>2024/3/22</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28785461"/>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タイトルと縦書きテキスト">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ja-JP" altLang="en-US"/>
              <a:t>マスター タイトルの書式設定</a:t>
            </a:r>
            <a:endParaRPr lang="en-US" dirty="0"/>
          </a:p>
        </p:txBody>
      </p:sp>
      <p:sp>
        <p:nvSpPr>
          <p:cNvPr id="3" name="Vertical Text Placeholder 2"/>
          <p:cNvSpPr>
            <a:spLocks noGrp="1"/>
          </p:cNvSpPr>
          <p:nvPr>
            <p:ph type="body" orient="vert" idx="1"/>
          </p:nvPr>
        </p:nvSpPr>
        <p:spPr/>
        <p:txBody>
          <a:bodyPr vert="eaVert"/>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Date Placeholder 3"/>
          <p:cNvSpPr>
            <a:spLocks noGrp="1"/>
          </p:cNvSpPr>
          <p:nvPr>
            <p:ph type="dt" sz="half" idx="10"/>
          </p:nvPr>
        </p:nvSpPr>
        <p:spPr/>
        <p:txBody>
          <a:bodyPr/>
          <a:lstStyle/>
          <a:p>
            <a:fld id="{BACA98DE-B265-4B2C-8A46-431EE49A61BD}" type="datetimeFigureOut">
              <a:rPr kumimoji="1" lang="ja-JP" altLang="en-US" smtClean="0"/>
              <a:t>2024/3/22</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1302315364"/>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縦書きタイトルと&#10;縦書きテキスト">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4907757" y="527403"/>
            <a:ext cx="1478756" cy="8394877"/>
          </a:xfrm>
        </p:spPr>
        <p:txBody>
          <a:bodyPr vert="eaVert"/>
          <a:lstStyle/>
          <a:p>
            <a:r>
              <a:rPr lang="ja-JP" altLang="en-US"/>
              <a:t>マスター タイトルの書式設定</a:t>
            </a:r>
            <a:endParaRPr lang="en-US" dirty="0"/>
          </a:p>
        </p:txBody>
      </p:sp>
      <p:sp>
        <p:nvSpPr>
          <p:cNvPr id="3" name="Vertical Text Placeholder 2"/>
          <p:cNvSpPr>
            <a:spLocks noGrp="1"/>
          </p:cNvSpPr>
          <p:nvPr>
            <p:ph type="body" orient="vert" idx="1"/>
          </p:nvPr>
        </p:nvSpPr>
        <p:spPr>
          <a:xfrm>
            <a:off x="471488" y="527403"/>
            <a:ext cx="4350544" cy="8394877"/>
          </a:xfrm>
        </p:spPr>
        <p:txBody>
          <a:bodyPr vert="eaVert"/>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Date Placeholder 3"/>
          <p:cNvSpPr>
            <a:spLocks noGrp="1"/>
          </p:cNvSpPr>
          <p:nvPr>
            <p:ph type="dt" sz="half" idx="10"/>
          </p:nvPr>
        </p:nvSpPr>
        <p:spPr/>
        <p:txBody>
          <a:bodyPr/>
          <a:lstStyle/>
          <a:p>
            <a:fld id="{BACA98DE-B265-4B2C-8A46-431EE49A61BD}" type="datetimeFigureOut">
              <a:rPr kumimoji="1" lang="ja-JP" altLang="en-US" smtClean="0"/>
              <a:t>2024/3/22</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1229102011"/>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タイトルとコンテンツ">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ja-JP" altLang="en-US"/>
              <a:t>マスター タイトルの書式設定</a:t>
            </a:r>
            <a:endParaRPr lang="en-US" dirty="0"/>
          </a:p>
        </p:txBody>
      </p:sp>
      <p:sp>
        <p:nvSpPr>
          <p:cNvPr id="3" name="Content Placeholder 2"/>
          <p:cNvSpPr>
            <a:spLocks noGrp="1"/>
          </p:cNvSpPr>
          <p:nvPr>
            <p:ph idx="1"/>
          </p:nvPr>
        </p:nvSpPr>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Date Placeholder 3"/>
          <p:cNvSpPr>
            <a:spLocks noGrp="1"/>
          </p:cNvSpPr>
          <p:nvPr>
            <p:ph type="dt" sz="half" idx="10"/>
          </p:nvPr>
        </p:nvSpPr>
        <p:spPr/>
        <p:txBody>
          <a:bodyPr/>
          <a:lstStyle/>
          <a:p>
            <a:fld id="{BACA98DE-B265-4B2C-8A46-431EE49A61BD}" type="datetimeFigureOut">
              <a:rPr kumimoji="1" lang="ja-JP" altLang="en-US" smtClean="0"/>
              <a:t>2024/3/22</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4172326411"/>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セクション見出し">
    <p:spTree>
      <p:nvGrpSpPr>
        <p:cNvPr id="1" name=""/>
        <p:cNvGrpSpPr/>
        <p:nvPr/>
      </p:nvGrpSpPr>
      <p:grpSpPr>
        <a:xfrm>
          <a:off x="0" y="0"/>
          <a:ext cx="0" cy="0"/>
          <a:chOff x="0" y="0"/>
          <a:chExt cx="0" cy="0"/>
        </a:xfrm>
      </p:grpSpPr>
      <p:sp>
        <p:nvSpPr>
          <p:cNvPr id="2" name="Title 1"/>
          <p:cNvSpPr>
            <a:spLocks noGrp="1"/>
          </p:cNvSpPr>
          <p:nvPr>
            <p:ph type="title"/>
          </p:nvPr>
        </p:nvSpPr>
        <p:spPr>
          <a:xfrm>
            <a:off x="467916" y="2469624"/>
            <a:ext cx="5915025" cy="4120620"/>
          </a:xfrm>
        </p:spPr>
        <p:txBody>
          <a:bodyPr anchor="b"/>
          <a:lstStyle>
            <a:lvl1pPr>
              <a:defRPr sz="4500"/>
            </a:lvl1pPr>
          </a:lstStyle>
          <a:p>
            <a:r>
              <a:rPr lang="ja-JP" altLang="en-US"/>
              <a:t>マスター タイトルの書式設定</a:t>
            </a:r>
            <a:endParaRPr lang="en-US" dirty="0"/>
          </a:p>
        </p:txBody>
      </p:sp>
      <p:sp>
        <p:nvSpPr>
          <p:cNvPr id="3" name="Text Placeholder 2"/>
          <p:cNvSpPr>
            <a:spLocks noGrp="1"/>
          </p:cNvSpPr>
          <p:nvPr>
            <p:ph type="body" idx="1"/>
          </p:nvPr>
        </p:nvSpPr>
        <p:spPr>
          <a:xfrm>
            <a:off x="467916" y="6629226"/>
            <a:ext cx="5915025" cy="2166937"/>
          </a:xfrm>
        </p:spPr>
        <p:txBody>
          <a:bodyPr/>
          <a:lstStyle>
            <a:lvl1pPr marL="0" indent="0">
              <a:buNone/>
              <a:defRPr sz="1800">
                <a:solidFill>
                  <a:schemeClr val="tx1"/>
                </a:solidFill>
              </a:defRPr>
            </a:lvl1pPr>
            <a:lvl2pPr marL="342900" indent="0">
              <a:buNone/>
              <a:defRPr sz="1500">
                <a:solidFill>
                  <a:schemeClr val="tx1">
                    <a:tint val="75000"/>
                  </a:schemeClr>
                </a:solidFill>
              </a:defRPr>
            </a:lvl2pPr>
            <a:lvl3pPr marL="685800" indent="0">
              <a:buNone/>
              <a:defRPr sz="1350">
                <a:solidFill>
                  <a:schemeClr val="tx1">
                    <a:tint val="75000"/>
                  </a:schemeClr>
                </a:solidFill>
              </a:defRPr>
            </a:lvl3pPr>
            <a:lvl4pPr marL="1028700" indent="0">
              <a:buNone/>
              <a:defRPr sz="1200">
                <a:solidFill>
                  <a:schemeClr val="tx1">
                    <a:tint val="75000"/>
                  </a:schemeClr>
                </a:solidFill>
              </a:defRPr>
            </a:lvl4pPr>
            <a:lvl5pPr marL="1371600" indent="0">
              <a:buNone/>
              <a:defRPr sz="1200">
                <a:solidFill>
                  <a:schemeClr val="tx1">
                    <a:tint val="75000"/>
                  </a:schemeClr>
                </a:solidFill>
              </a:defRPr>
            </a:lvl5pPr>
            <a:lvl6pPr marL="1714500" indent="0">
              <a:buNone/>
              <a:defRPr sz="1200">
                <a:solidFill>
                  <a:schemeClr val="tx1">
                    <a:tint val="75000"/>
                  </a:schemeClr>
                </a:solidFill>
              </a:defRPr>
            </a:lvl6pPr>
            <a:lvl7pPr marL="2057400" indent="0">
              <a:buNone/>
              <a:defRPr sz="1200">
                <a:solidFill>
                  <a:schemeClr val="tx1">
                    <a:tint val="75000"/>
                  </a:schemeClr>
                </a:solidFill>
              </a:defRPr>
            </a:lvl7pPr>
            <a:lvl8pPr marL="2400300" indent="0">
              <a:buNone/>
              <a:defRPr sz="1200">
                <a:solidFill>
                  <a:schemeClr val="tx1">
                    <a:tint val="75000"/>
                  </a:schemeClr>
                </a:solidFill>
              </a:defRPr>
            </a:lvl8pPr>
            <a:lvl9pPr marL="2743200" indent="0">
              <a:buNone/>
              <a:defRPr sz="1200">
                <a:solidFill>
                  <a:schemeClr val="tx1">
                    <a:tint val="75000"/>
                  </a:schemeClr>
                </a:solidFill>
              </a:defRPr>
            </a:lvl9pPr>
          </a:lstStyle>
          <a:p>
            <a:pPr lvl="0"/>
            <a:r>
              <a:rPr lang="ja-JP" altLang="en-US"/>
              <a:t>マスター テキストの書式設定</a:t>
            </a:r>
          </a:p>
        </p:txBody>
      </p:sp>
      <p:sp>
        <p:nvSpPr>
          <p:cNvPr id="4" name="Date Placeholder 3"/>
          <p:cNvSpPr>
            <a:spLocks noGrp="1"/>
          </p:cNvSpPr>
          <p:nvPr>
            <p:ph type="dt" sz="half" idx="10"/>
          </p:nvPr>
        </p:nvSpPr>
        <p:spPr/>
        <p:txBody>
          <a:bodyPr/>
          <a:lstStyle/>
          <a:p>
            <a:fld id="{BACA98DE-B265-4B2C-8A46-431EE49A61BD}" type="datetimeFigureOut">
              <a:rPr kumimoji="1" lang="ja-JP" altLang="en-US" smtClean="0"/>
              <a:t>2024/3/22</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3659745667"/>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2 つのコンテンツ">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ja-JP" altLang="en-US"/>
              <a:t>マスター タイトルの書式設定</a:t>
            </a:r>
            <a:endParaRPr lang="en-US" dirty="0"/>
          </a:p>
        </p:txBody>
      </p:sp>
      <p:sp>
        <p:nvSpPr>
          <p:cNvPr id="3" name="Content Placeholder 2"/>
          <p:cNvSpPr>
            <a:spLocks noGrp="1"/>
          </p:cNvSpPr>
          <p:nvPr>
            <p:ph sz="half" idx="1"/>
          </p:nvPr>
        </p:nvSpPr>
        <p:spPr>
          <a:xfrm>
            <a:off x="471488" y="2637014"/>
            <a:ext cx="2914650" cy="6285266"/>
          </a:xfrm>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Content Placeholder 3"/>
          <p:cNvSpPr>
            <a:spLocks noGrp="1"/>
          </p:cNvSpPr>
          <p:nvPr>
            <p:ph sz="half" idx="2"/>
          </p:nvPr>
        </p:nvSpPr>
        <p:spPr>
          <a:xfrm>
            <a:off x="3471863" y="2637014"/>
            <a:ext cx="2914650" cy="6285266"/>
          </a:xfrm>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5" name="Date Placeholder 4"/>
          <p:cNvSpPr>
            <a:spLocks noGrp="1"/>
          </p:cNvSpPr>
          <p:nvPr>
            <p:ph type="dt" sz="half" idx="10"/>
          </p:nvPr>
        </p:nvSpPr>
        <p:spPr/>
        <p:txBody>
          <a:bodyPr/>
          <a:lstStyle/>
          <a:p>
            <a:fld id="{BACA98DE-B265-4B2C-8A46-431EE49A61BD}" type="datetimeFigureOut">
              <a:rPr kumimoji="1" lang="ja-JP" altLang="en-US" smtClean="0"/>
              <a:t>2024/3/22</a:t>
            </a:fld>
            <a:endParaRPr kumimoji="1" lang="ja-JP" altLang="en-US"/>
          </a:p>
        </p:txBody>
      </p:sp>
      <p:sp>
        <p:nvSpPr>
          <p:cNvPr id="6" name="Footer Placeholder 5"/>
          <p:cNvSpPr>
            <a:spLocks noGrp="1"/>
          </p:cNvSpPr>
          <p:nvPr>
            <p:ph type="ftr" sz="quarter" idx="11"/>
          </p:nvPr>
        </p:nvSpPr>
        <p:spPr/>
        <p:txBody>
          <a:bodyPr/>
          <a:lstStyle/>
          <a:p>
            <a:endParaRPr kumimoji="1" lang="ja-JP" altLang="en-US"/>
          </a:p>
        </p:txBody>
      </p:sp>
      <p:sp>
        <p:nvSpPr>
          <p:cNvPr id="7" name="Slide Number Placeholder 6"/>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2118167909"/>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比較">
    <p:spTree>
      <p:nvGrpSpPr>
        <p:cNvPr id="1" name=""/>
        <p:cNvGrpSpPr/>
        <p:nvPr/>
      </p:nvGrpSpPr>
      <p:grpSpPr>
        <a:xfrm>
          <a:off x="0" y="0"/>
          <a:ext cx="0" cy="0"/>
          <a:chOff x="0" y="0"/>
          <a:chExt cx="0" cy="0"/>
        </a:xfrm>
      </p:grpSpPr>
      <p:sp>
        <p:nvSpPr>
          <p:cNvPr id="2" name="Title 1"/>
          <p:cNvSpPr>
            <a:spLocks noGrp="1"/>
          </p:cNvSpPr>
          <p:nvPr>
            <p:ph type="title"/>
          </p:nvPr>
        </p:nvSpPr>
        <p:spPr>
          <a:xfrm>
            <a:off x="472381" y="527405"/>
            <a:ext cx="5915025" cy="1914702"/>
          </a:xfrm>
        </p:spPr>
        <p:txBody>
          <a:bodyPr/>
          <a:lstStyle/>
          <a:p>
            <a:r>
              <a:rPr lang="ja-JP" altLang="en-US"/>
              <a:t>マスター タイトルの書式設定</a:t>
            </a:r>
            <a:endParaRPr lang="en-US" dirty="0"/>
          </a:p>
        </p:txBody>
      </p:sp>
      <p:sp>
        <p:nvSpPr>
          <p:cNvPr id="3" name="Text Placeholder 2"/>
          <p:cNvSpPr>
            <a:spLocks noGrp="1"/>
          </p:cNvSpPr>
          <p:nvPr>
            <p:ph type="body" idx="1"/>
          </p:nvPr>
        </p:nvSpPr>
        <p:spPr>
          <a:xfrm>
            <a:off x="472381" y="2428347"/>
            <a:ext cx="2901255" cy="1190095"/>
          </a:xfrm>
        </p:spPr>
        <p:txBody>
          <a:bodyPr anchor="b"/>
          <a:lstStyle>
            <a:lvl1pPr marL="0" indent="0">
              <a:buNone/>
              <a:defRPr sz="1800" b="1"/>
            </a:lvl1pPr>
            <a:lvl2pPr marL="342900" indent="0">
              <a:buNone/>
              <a:defRPr sz="1500" b="1"/>
            </a:lvl2pPr>
            <a:lvl3pPr marL="685800" indent="0">
              <a:buNone/>
              <a:defRPr sz="1350" b="1"/>
            </a:lvl3pPr>
            <a:lvl4pPr marL="1028700" indent="0">
              <a:buNone/>
              <a:defRPr sz="1200" b="1"/>
            </a:lvl4pPr>
            <a:lvl5pPr marL="1371600" indent="0">
              <a:buNone/>
              <a:defRPr sz="1200" b="1"/>
            </a:lvl5pPr>
            <a:lvl6pPr marL="1714500" indent="0">
              <a:buNone/>
              <a:defRPr sz="1200" b="1"/>
            </a:lvl6pPr>
            <a:lvl7pPr marL="2057400" indent="0">
              <a:buNone/>
              <a:defRPr sz="1200" b="1"/>
            </a:lvl7pPr>
            <a:lvl8pPr marL="2400300" indent="0">
              <a:buNone/>
              <a:defRPr sz="1200" b="1"/>
            </a:lvl8pPr>
            <a:lvl9pPr marL="2743200" indent="0">
              <a:buNone/>
              <a:defRPr sz="1200" b="1"/>
            </a:lvl9pPr>
          </a:lstStyle>
          <a:p>
            <a:pPr lvl="0"/>
            <a:r>
              <a:rPr lang="ja-JP" altLang="en-US"/>
              <a:t>マスター テキストの書式設定</a:t>
            </a:r>
          </a:p>
        </p:txBody>
      </p:sp>
      <p:sp>
        <p:nvSpPr>
          <p:cNvPr id="4" name="Content Placeholder 3"/>
          <p:cNvSpPr>
            <a:spLocks noGrp="1"/>
          </p:cNvSpPr>
          <p:nvPr>
            <p:ph sz="half" idx="2"/>
          </p:nvPr>
        </p:nvSpPr>
        <p:spPr>
          <a:xfrm>
            <a:off x="472381" y="3618442"/>
            <a:ext cx="2901255" cy="5322183"/>
          </a:xfrm>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5" name="Text Placeholder 4"/>
          <p:cNvSpPr>
            <a:spLocks noGrp="1"/>
          </p:cNvSpPr>
          <p:nvPr>
            <p:ph type="body" sz="quarter" idx="3"/>
          </p:nvPr>
        </p:nvSpPr>
        <p:spPr>
          <a:xfrm>
            <a:off x="3471863" y="2428347"/>
            <a:ext cx="2915543" cy="1190095"/>
          </a:xfrm>
        </p:spPr>
        <p:txBody>
          <a:bodyPr anchor="b"/>
          <a:lstStyle>
            <a:lvl1pPr marL="0" indent="0">
              <a:buNone/>
              <a:defRPr sz="1800" b="1"/>
            </a:lvl1pPr>
            <a:lvl2pPr marL="342900" indent="0">
              <a:buNone/>
              <a:defRPr sz="1500" b="1"/>
            </a:lvl2pPr>
            <a:lvl3pPr marL="685800" indent="0">
              <a:buNone/>
              <a:defRPr sz="1350" b="1"/>
            </a:lvl3pPr>
            <a:lvl4pPr marL="1028700" indent="0">
              <a:buNone/>
              <a:defRPr sz="1200" b="1"/>
            </a:lvl4pPr>
            <a:lvl5pPr marL="1371600" indent="0">
              <a:buNone/>
              <a:defRPr sz="1200" b="1"/>
            </a:lvl5pPr>
            <a:lvl6pPr marL="1714500" indent="0">
              <a:buNone/>
              <a:defRPr sz="1200" b="1"/>
            </a:lvl6pPr>
            <a:lvl7pPr marL="2057400" indent="0">
              <a:buNone/>
              <a:defRPr sz="1200" b="1"/>
            </a:lvl7pPr>
            <a:lvl8pPr marL="2400300" indent="0">
              <a:buNone/>
              <a:defRPr sz="1200" b="1"/>
            </a:lvl8pPr>
            <a:lvl9pPr marL="2743200" indent="0">
              <a:buNone/>
              <a:defRPr sz="1200" b="1"/>
            </a:lvl9pPr>
          </a:lstStyle>
          <a:p>
            <a:pPr lvl="0"/>
            <a:r>
              <a:rPr lang="ja-JP" altLang="en-US"/>
              <a:t>マスター テキストの書式設定</a:t>
            </a:r>
          </a:p>
        </p:txBody>
      </p:sp>
      <p:sp>
        <p:nvSpPr>
          <p:cNvPr id="6" name="Content Placeholder 5"/>
          <p:cNvSpPr>
            <a:spLocks noGrp="1"/>
          </p:cNvSpPr>
          <p:nvPr>
            <p:ph sz="quarter" idx="4"/>
          </p:nvPr>
        </p:nvSpPr>
        <p:spPr>
          <a:xfrm>
            <a:off x="3471863" y="3618442"/>
            <a:ext cx="2915543" cy="5322183"/>
          </a:xfrm>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7" name="Date Placeholder 6"/>
          <p:cNvSpPr>
            <a:spLocks noGrp="1"/>
          </p:cNvSpPr>
          <p:nvPr>
            <p:ph type="dt" sz="half" idx="10"/>
          </p:nvPr>
        </p:nvSpPr>
        <p:spPr/>
        <p:txBody>
          <a:bodyPr/>
          <a:lstStyle/>
          <a:p>
            <a:fld id="{BACA98DE-B265-4B2C-8A46-431EE49A61BD}" type="datetimeFigureOut">
              <a:rPr kumimoji="1" lang="ja-JP" altLang="en-US" smtClean="0"/>
              <a:t>2024/3/22</a:t>
            </a:fld>
            <a:endParaRPr kumimoji="1" lang="ja-JP" altLang="en-US"/>
          </a:p>
        </p:txBody>
      </p:sp>
      <p:sp>
        <p:nvSpPr>
          <p:cNvPr id="8" name="Footer Placeholder 7"/>
          <p:cNvSpPr>
            <a:spLocks noGrp="1"/>
          </p:cNvSpPr>
          <p:nvPr>
            <p:ph type="ftr" sz="quarter" idx="11"/>
          </p:nvPr>
        </p:nvSpPr>
        <p:spPr/>
        <p:txBody>
          <a:bodyPr/>
          <a:lstStyle/>
          <a:p>
            <a:endParaRPr kumimoji="1" lang="ja-JP" altLang="en-US"/>
          </a:p>
        </p:txBody>
      </p:sp>
      <p:sp>
        <p:nvSpPr>
          <p:cNvPr id="9" name="Slide Number Placeholder 8"/>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2750080568"/>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タイトルのみ">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ja-JP" altLang="en-US"/>
              <a:t>マスター タイトルの書式設定</a:t>
            </a:r>
            <a:endParaRPr lang="en-US" dirty="0"/>
          </a:p>
        </p:txBody>
      </p:sp>
      <p:sp>
        <p:nvSpPr>
          <p:cNvPr id="3" name="Date Placeholder 2"/>
          <p:cNvSpPr>
            <a:spLocks noGrp="1"/>
          </p:cNvSpPr>
          <p:nvPr>
            <p:ph type="dt" sz="half" idx="10"/>
          </p:nvPr>
        </p:nvSpPr>
        <p:spPr/>
        <p:txBody>
          <a:bodyPr/>
          <a:lstStyle/>
          <a:p>
            <a:fld id="{BACA98DE-B265-4B2C-8A46-431EE49A61BD}" type="datetimeFigureOut">
              <a:rPr kumimoji="1" lang="ja-JP" altLang="en-US" smtClean="0"/>
              <a:t>2024/3/22</a:t>
            </a:fld>
            <a:endParaRPr kumimoji="1" lang="ja-JP" altLang="en-US"/>
          </a:p>
        </p:txBody>
      </p:sp>
      <p:sp>
        <p:nvSpPr>
          <p:cNvPr id="4" name="Footer Placeholder 3"/>
          <p:cNvSpPr>
            <a:spLocks noGrp="1"/>
          </p:cNvSpPr>
          <p:nvPr>
            <p:ph type="ftr" sz="quarter" idx="11"/>
          </p:nvPr>
        </p:nvSpPr>
        <p:spPr/>
        <p:txBody>
          <a:bodyPr/>
          <a:lstStyle/>
          <a:p>
            <a:endParaRPr kumimoji="1" lang="ja-JP" altLang="en-US"/>
          </a:p>
        </p:txBody>
      </p:sp>
      <p:sp>
        <p:nvSpPr>
          <p:cNvPr id="5" name="Slide Number Placeholder 4"/>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649570696"/>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白紙">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BACA98DE-B265-4B2C-8A46-431EE49A61BD}" type="datetimeFigureOut">
              <a:rPr kumimoji="1" lang="ja-JP" altLang="en-US" smtClean="0"/>
              <a:t>2024/3/22</a:t>
            </a:fld>
            <a:endParaRPr kumimoji="1" lang="ja-JP" altLang="en-US"/>
          </a:p>
        </p:txBody>
      </p:sp>
      <p:sp>
        <p:nvSpPr>
          <p:cNvPr id="3" name="Footer Placeholder 2"/>
          <p:cNvSpPr>
            <a:spLocks noGrp="1"/>
          </p:cNvSpPr>
          <p:nvPr>
            <p:ph type="ftr" sz="quarter" idx="11"/>
          </p:nvPr>
        </p:nvSpPr>
        <p:spPr/>
        <p:txBody>
          <a:bodyPr/>
          <a:lstStyle/>
          <a:p>
            <a:endParaRPr kumimoji="1" lang="ja-JP" altLang="en-US"/>
          </a:p>
        </p:txBody>
      </p:sp>
      <p:sp>
        <p:nvSpPr>
          <p:cNvPr id="4" name="Slide Number Placeholder 3"/>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2651612373"/>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タイトル付きのコンテンツ">
    <p:spTree>
      <p:nvGrpSpPr>
        <p:cNvPr id="1" name=""/>
        <p:cNvGrpSpPr/>
        <p:nvPr/>
      </p:nvGrpSpPr>
      <p:grpSpPr>
        <a:xfrm>
          <a:off x="0" y="0"/>
          <a:ext cx="0" cy="0"/>
          <a:chOff x="0" y="0"/>
          <a:chExt cx="0" cy="0"/>
        </a:xfrm>
      </p:grpSpPr>
      <p:sp>
        <p:nvSpPr>
          <p:cNvPr id="2" name="Title 1"/>
          <p:cNvSpPr>
            <a:spLocks noGrp="1"/>
          </p:cNvSpPr>
          <p:nvPr>
            <p:ph type="title"/>
          </p:nvPr>
        </p:nvSpPr>
        <p:spPr>
          <a:xfrm>
            <a:off x="472381" y="660400"/>
            <a:ext cx="2211884" cy="2311400"/>
          </a:xfrm>
        </p:spPr>
        <p:txBody>
          <a:bodyPr anchor="b"/>
          <a:lstStyle>
            <a:lvl1pPr>
              <a:defRPr sz="2400"/>
            </a:lvl1pPr>
          </a:lstStyle>
          <a:p>
            <a:r>
              <a:rPr lang="ja-JP" altLang="en-US"/>
              <a:t>マスター タイトルの書式設定</a:t>
            </a:r>
            <a:endParaRPr lang="en-US" dirty="0"/>
          </a:p>
        </p:txBody>
      </p:sp>
      <p:sp>
        <p:nvSpPr>
          <p:cNvPr id="3" name="Content Placeholder 2"/>
          <p:cNvSpPr>
            <a:spLocks noGrp="1"/>
          </p:cNvSpPr>
          <p:nvPr>
            <p:ph idx="1"/>
          </p:nvPr>
        </p:nvSpPr>
        <p:spPr>
          <a:xfrm>
            <a:off x="2915543" y="1426283"/>
            <a:ext cx="3471863" cy="7039681"/>
          </a:xfrm>
        </p:spPr>
        <p:txBody>
          <a:bodyPr/>
          <a:lstStyle>
            <a:lvl1pPr>
              <a:defRPr sz="2400"/>
            </a:lvl1pPr>
            <a:lvl2pPr>
              <a:defRPr sz="2100"/>
            </a:lvl2pPr>
            <a:lvl3pPr>
              <a:defRPr sz="1800"/>
            </a:lvl3pPr>
            <a:lvl4pPr>
              <a:defRPr sz="1500"/>
            </a:lvl4pPr>
            <a:lvl5pPr>
              <a:defRPr sz="1500"/>
            </a:lvl5pPr>
            <a:lvl6pPr>
              <a:defRPr sz="1500"/>
            </a:lvl6pPr>
            <a:lvl7pPr>
              <a:defRPr sz="1500"/>
            </a:lvl7pPr>
            <a:lvl8pPr>
              <a:defRPr sz="1500"/>
            </a:lvl8pPr>
            <a:lvl9pPr>
              <a:defRPr sz="1500"/>
            </a:lvl9p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Text Placeholder 3"/>
          <p:cNvSpPr>
            <a:spLocks noGrp="1"/>
          </p:cNvSpPr>
          <p:nvPr>
            <p:ph type="body" sz="half" idx="2"/>
          </p:nvPr>
        </p:nvSpPr>
        <p:spPr>
          <a:xfrm>
            <a:off x="472381" y="2971800"/>
            <a:ext cx="2211884" cy="5505627"/>
          </a:xfrm>
        </p:spPr>
        <p:txBody>
          <a:bodyPr/>
          <a:lstStyle>
            <a:lvl1pPr marL="0" indent="0">
              <a:buNone/>
              <a:defRPr sz="1200"/>
            </a:lvl1pPr>
            <a:lvl2pPr marL="342900" indent="0">
              <a:buNone/>
              <a:defRPr sz="1050"/>
            </a:lvl2pPr>
            <a:lvl3pPr marL="685800" indent="0">
              <a:buNone/>
              <a:defRPr sz="900"/>
            </a:lvl3pPr>
            <a:lvl4pPr marL="1028700" indent="0">
              <a:buNone/>
              <a:defRPr sz="750"/>
            </a:lvl4pPr>
            <a:lvl5pPr marL="1371600" indent="0">
              <a:buNone/>
              <a:defRPr sz="750"/>
            </a:lvl5pPr>
            <a:lvl6pPr marL="1714500" indent="0">
              <a:buNone/>
              <a:defRPr sz="750"/>
            </a:lvl6pPr>
            <a:lvl7pPr marL="2057400" indent="0">
              <a:buNone/>
              <a:defRPr sz="750"/>
            </a:lvl7pPr>
            <a:lvl8pPr marL="2400300" indent="0">
              <a:buNone/>
              <a:defRPr sz="750"/>
            </a:lvl8pPr>
            <a:lvl9pPr marL="2743200" indent="0">
              <a:buNone/>
              <a:defRPr sz="750"/>
            </a:lvl9pPr>
          </a:lstStyle>
          <a:p>
            <a:pPr lvl="0"/>
            <a:r>
              <a:rPr lang="ja-JP" altLang="en-US"/>
              <a:t>マスター テキストの書式設定</a:t>
            </a:r>
          </a:p>
        </p:txBody>
      </p:sp>
      <p:sp>
        <p:nvSpPr>
          <p:cNvPr id="5" name="Date Placeholder 4"/>
          <p:cNvSpPr>
            <a:spLocks noGrp="1"/>
          </p:cNvSpPr>
          <p:nvPr>
            <p:ph type="dt" sz="half" idx="10"/>
          </p:nvPr>
        </p:nvSpPr>
        <p:spPr/>
        <p:txBody>
          <a:bodyPr/>
          <a:lstStyle/>
          <a:p>
            <a:fld id="{BACA98DE-B265-4B2C-8A46-431EE49A61BD}" type="datetimeFigureOut">
              <a:rPr kumimoji="1" lang="ja-JP" altLang="en-US" smtClean="0"/>
              <a:t>2024/3/22</a:t>
            </a:fld>
            <a:endParaRPr kumimoji="1" lang="ja-JP" altLang="en-US"/>
          </a:p>
        </p:txBody>
      </p:sp>
      <p:sp>
        <p:nvSpPr>
          <p:cNvPr id="6" name="Footer Placeholder 5"/>
          <p:cNvSpPr>
            <a:spLocks noGrp="1"/>
          </p:cNvSpPr>
          <p:nvPr>
            <p:ph type="ftr" sz="quarter" idx="11"/>
          </p:nvPr>
        </p:nvSpPr>
        <p:spPr/>
        <p:txBody>
          <a:bodyPr/>
          <a:lstStyle/>
          <a:p>
            <a:endParaRPr kumimoji="1" lang="ja-JP" altLang="en-US"/>
          </a:p>
        </p:txBody>
      </p:sp>
      <p:sp>
        <p:nvSpPr>
          <p:cNvPr id="7" name="Slide Number Placeholder 6"/>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1571243086"/>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タイトル付きの図">
    <p:spTree>
      <p:nvGrpSpPr>
        <p:cNvPr id="1" name=""/>
        <p:cNvGrpSpPr/>
        <p:nvPr/>
      </p:nvGrpSpPr>
      <p:grpSpPr>
        <a:xfrm>
          <a:off x="0" y="0"/>
          <a:ext cx="0" cy="0"/>
          <a:chOff x="0" y="0"/>
          <a:chExt cx="0" cy="0"/>
        </a:xfrm>
      </p:grpSpPr>
      <p:sp>
        <p:nvSpPr>
          <p:cNvPr id="2" name="Title 1"/>
          <p:cNvSpPr>
            <a:spLocks noGrp="1"/>
          </p:cNvSpPr>
          <p:nvPr>
            <p:ph type="title"/>
          </p:nvPr>
        </p:nvSpPr>
        <p:spPr>
          <a:xfrm>
            <a:off x="472381" y="660400"/>
            <a:ext cx="2211884" cy="2311400"/>
          </a:xfrm>
        </p:spPr>
        <p:txBody>
          <a:bodyPr anchor="b"/>
          <a:lstStyle>
            <a:lvl1pPr>
              <a:defRPr sz="2400"/>
            </a:lvl1pPr>
          </a:lstStyle>
          <a:p>
            <a:r>
              <a:rPr lang="ja-JP" altLang="en-US"/>
              <a:t>マスター タイトルの書式設定</a:t>
            </a:r>
            <a:endParaRPr lang="en-US" dirty="0"/>
          </a:p>
        </p:txBody>
      </p:sp>
      <p:sp>
        <p:nvSpPr>
          <p:cNvPr id="3" name="Picture Placeholder 2"/>
          <p:cNvSpPr>
            <a:spLocks noGrp="1" noChangeAspect="1"/>
          </p:cNvSpPr>
          <p:nvPr>
            <p:ph type="pic" idx="1"/>
          </p:nvPr>
        </p:nvSpPr>
        <p:spPr>
          <a:xfrm>
            <a:off x="2915543" y="1426283"/>
            <a:ext cx="3471863" cy="7039681"/>
          </a:xfrm>
        </p:spPr>
        <p:txBody>
          <a:bodyPr anchor="t"/>
          <a:lstStyle>
            <a:lvl1pPr marL="0" indent="0">
              <a:buNone/>
              <a:defRPr sz="2400"/>
            </a:lvl1pPr>
            <a:lvl2pPr marL="342900" indent="0">
              <a:buNone/>
              <a:defRPr sz="2100"/>
            </a:lvl2pPr>
            <a:lvl3pPr marL="685800" indent="0">
              <a:buNone/>
              <a:defRPr sz="1800"/>
            </a:lvl3pPr>
            <a:lvl4pPr marL="1028700" indent="0">
              <a:buNone/>
              <a:defRPr sz="1500"/>
            </a:lvl4pPr>
            <a:lvl5pPr marL="1371600" indent="0">
              <a:buNone/>
              <a:defRPr sz="1500"/>
            </a:lvl5pPr>
            <a:lvl6pPr marL="1714500" indent="0">
              <a:buNone/>
              <a:defRPr sz="1500"/>
            </a:lvl6pPr>
            <a:lvl7pPr marL="2057400" indent="0">
              <a:buNone/>
              <a:defRPr sz="1500"/>
            </a:lvl7pPr>
            <a:lvl8pPr marL="2400300" indent="0">
              <a:buNone/>
              <a:defRPr sz="1500"/>
            </a:lvl8pPr>
            <a:lvl9pPr marL="2743200" indent="0">
              <a:buNone/>
              <a:defRPr sz="1500"/>
            </a:lvl9pPr>
          </a:lstStyle>
          <a:p>
            <a:r>
              <a:rPr lang="ja-JP" altLang="en-US"/>
              <a:t>アイコンをクリックして図を追加</a:t>
            </a:r>
            <a:endParaRPr lang="en-US" dirty="0"/>
          </a:p>
        </p:txBody>
      </p:sp>
      <p:sp>
        <p:nvSpPr>
          <p:cNvPr id="4" name="Text Placeholder 3"/>
          <p:cNvSpPr>
            <a:spLocks noGrp="1"/>
          </p:cNvSpPr>
          <p:nvPr>
            <p:ph type="body" sz="half" idx="2"/>
          </p:nvPr>
        </p:nvSpPr>
        <p:spPr>
          <a:xfrm>
            <a:off x="472381" y="2971800"/>
            <a:ext cx="2211884" cy="5505627"/>
          </a:xfrm>
        </p:spPr>
        <p:txBody>
          <a:bodyPr/>
          <a:lstStyle>
            <a:lvl1pPr marL="0" indent="0">
              <a:buNone/>
              <a:defRPr sz="1200"/>
            </a:lvl1pPr>
            <a:lvl2pPr marL="342900" indent="0">
              <a:buNone/>
              <a:defRPr sz="1050"/>
            </a:lvl2pPr>
            <a:lvl3pPr marL="685800" indent="0">
              <a:buNone/>
              <a:defRPr sz="900"/>
            </a:lvl3pPr>
            <a:lvl4pPr marL="1028700" indent="0">
              <a:buNone/>
              <a:defRPr sz="750"/>
            </a:lvl4pPr>
            <a:lvl5pPr marL="1371600" indent="0">
              <a:buNone/>
              <a:defRPr sz="750"/>
            </a:lvl5pPr>
            <a:lvl6pPr marL="1714500" indent="0">
              <a:buNone/>
              <a:defRPr sz="750"/>
            </a:lvl6pPr>
            <a:lvl7pPr marL="2057400" indent="0">
              <a:buNone/>
              <a:defRPr sz="750"/>
            </a:lvl7pPr>
            <a:lvl8pPr marL="2400300" indent="0">
              <a:buNone/>
              <a:defRPr sz="750"/>
            </a:lvl8pPr>
            <a:lvl9pPr marL="2743200" indent="0">
              <a:buNone/>
              <a:defRPr sz="750"/>
            </a:lvl9pPr>
          </a:lstStyle>
          <a:p>
            <a:pPr lvl="0"/>
            <a:r>
              <a:rPr lang="ja-JP" altLang="en-US"/>
              <a:t>マスター テキストの書式設定</a:t>
            </a:r>
          </a:p>
        </p:txBody>
      </p:sp>
      <p:sp>
        <p:nvSpPr>
          <p:cNvPr id="5" name="Date Placeholder 4"/>
          <p:cNvSpPr>
            <a:spLocks noGrp="1"/>
          </p:cNvSpPr>
          <p:nvPr>
            <p:ph type="dt" sz="half" idx="10"/>
          </p:nvPr>
        </p:nvSpPr>
        <p:spPr/>
        <p:txBody>
          <a:bodyPr/>
          <a:lstStyle/>
          <a:p>
            <a:fld id="{BACA98DE-B265-4B2C-8A46-431EE49A61BD}" type="datetimeFigureOut">
              <a:rPr kumimoji="1" lang="ja-JP" altLang="en-US" smtClean="0"/>
              <a:t>2024/3/22</a:t>
            </a:fld>
            <a:endParaRPr kumimoji="1" lang="ja-JP" altLang="en-US"/>
          </a:p>
        </p:txBody>
      </p:sp>
      <p:sp>
        <p:nvSpPr>
          <p:cNvPr id="6" name="Footer Placeholder 5"/>
          <p:cNvSpPr>
            <a:spLocks noGrp="1"/>
          </p:cNvSpPr>
          <p:nvPr>
            <p:ph type="ftr" sz="quarter" idx="11"/>
          </p:nvPr>
        </p:nvSpPr>
        <p:spPr/>
        <p:txBody>
          <a:bodyPr/>
          <a:lstStyle/>
          <a:p>
            <a:endParaRPr kumimoji="1" lang="ja-JP" altLang="en-US"/>
          </a:p>
        </p:txBody>
      </p:sp>
      <p:sp>
        <p:nvSpPr>
          <p:cNvPr id="7" name="Slide Number Placeholder 6"/>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712795425"/>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tags" Target="../tags/tag2.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5" Type="http://schemas.openxmlformats.org/officeDocument/2006/relationships/image" Target="../media/image1.emf"/><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 Id="rId14" Type="http://schemas.openxmlformats.org/officeDocument/2006/relationships/oleObject" Target="../embeddings/oleObject1.bin"/></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graphicFrame>
        <p:nvGraphicFramePr>
          <p:cNvPr id="8" name="オブジェクト 7" hidden="1">
            <a:extLst>
              <a:ext uri="{FF2B5EF4-FFF2-40B4-BE49-F238E27FC236}">
                <a16:creationId xmlns:a16="http://schemas.microsoft.com/office/drawing/2014/main" id="{F2D9DD64-B90B-4D93-A656-59005640EDA7}"/>
              </a:ext>
            </a:extLst>
          </p:cNvPr>
          <p:cNvGraphicFramePr>
            <a:graphicFrameLocks noChangeAspect="1"/>
          </p:cNvGraphicFramePr>
          <p:nvPr userDrawn="1">
            <p:custDataLst>
              <p:tags r:id="rId13"/>
            </p:custDataLst>
            <p:extLst>
              <p:ext uri="{D42A27DB-BD31-4B8C-83A1-F6EECF244321}">
                <p14:modId xmlns:p14="http://schemas.microsoft.com/office/powerpoint/2010/main" val="2946036170"/>
              </p:ext>
            </p:extLst>
          </p:nvPr>
        </p:nvGraphicFramePr>
        <p:xfrm>
          <a:off x="1588" y="1588"/>
          <a:ext cx="1588" cy="1588"/>
        </p:xfrm>
        <a:graphic>
          <a:graphicData uri="http://schemas.openxmlformats.org/presentationml/2006/ole">
            <mc:AlternateContent xmlns:mc="http://schemas.openxmlformats.org/markup-compatibility/2006">
              <mc:Choice xmlns:v="urn:schemas-microsoft-com:vml" Requires="v">
                <p:oleObj name="think-cell スライド" r:id="rId14" imgW="353" imgH="318" progId="TCLayout.ActiveDocument.1">
                  <p:embed/>
                </p:oleObj>
              </mc:Choice>
              <mc:Fallback>
                <p:oleObj name="think-cell スライド" r:id="rId14" imgW="353" imgH="318" progId="TCLayout.ActiveDocument.1">
                  <p:embed/>
                  <p:pic>
                    <p:nvPicPr>
                      <p:cNvPr id="8" name="オブジェクト 7" hidden="1">
                        <a:extLst>
                          <a:ext uri="{FF2B5EF4-FFF2-40B4-BE49-F238E27FC236}">
                            <a16:creationId xmlns:a16="http://schemas.microsoft.com/office/drawing/2014/main" id="{F2D9DD64-B90B-4D93-A656-59005640EDA7}"/>
                          </a:ext>
                        </a:extLst>
                      </p:cNvPr>
                      <p:cNvPicPr/>
                      <p:nvPr/>
                    </p:nvPicPr>
                    <p:blipFill>
                      <a:blip r:embed="rId15"/>
                      <a:stretch>
                        <a:fillRect/>
                      </a:stretch>
                    </p:blipFill>
                    <p:spPr>
                      <a:xfrm>
                        <a:off x="1588" y="1588"/>
                        <a:ext cx="1588" cy="1588"/>
                      </a:xfrm>
                      <a:prstGeom prst="rect">
                        <a:avLst/>
                      </a:prstGeom>
                    </p:spPr>
                  </p:pic>
                </p:oleObj>
              </mc:Fallback>
            </mc:AlternateContent>
          </a:graphicData>
        </a:graphic>
      </p:graphicFrame>
      <p:sp>
        <p:nvSpPr>
          <p:cNvPr id="2" name="Title Placeholder 1"/>
          <p:cNvSpPr>
            <a:spLocks noGrp="1"/>
          </p:cNvSpPr>
          <p:nvPr>
            <p:ph type="title"/>
          </p:nvPr>
        </p:nvSpPr>
        <p:spPr>
          <a:xfrm>
            <a:off x="471488" y="527405"/>
            <a:ext cx="5915025" cy="1914702"/>
          </a:xfrm>
          <a:prstGeom prst="rect">
            <a:avLst/>
          </a:prstGeom>
        </p:spPr>
        <p:txBody>
          <a:bodyPr vert="horz" lIns="91440" tIns="45720" rIns="91440" bIns="45720" rtlCol="0" anchor="ctr">
            <a:normAutofit/>
          </a:bodyPr>
          <a:lstStyle/>
          <a:p>
            <a:r>
              <a:rPr lang="ja-JP" altLang="en-US"/>
              <a:t>マスター タイトルの書式設定</a:t>
            </a:r>
            <a:endParaRPr lang="en-US" dirty="0"/>
          </a:p>
        </p:txBody>
      </p:sp>
      <p:sp>
        <p:nvSpPr>
          <p:cNvPr id="3" name="Text Placeholder 2"/>
          <p:cNvSpPr>
            <a:spLocks noGrp="1"/>
          </p:cNvSpPr>
          <p:nvPr>
            <p:ph type="body" idx="1"/>
          </p:nvPr>
        </p:nvSpPr>
        <p:spPr>
          <a:xfrm>
            <a:off x="471488" y="2637014"/>
            <a:ext cx="5915025" cy="6285266"/>
          </a:xfrm>
          <a:prstGeom prst="rect">
            <a:avLst/>
          </a:prstGeom>
        </p:spPr>
        <p:txBody>
          <a:bodyPr vert="horz" lIns="91440" tIns="45720" rIns="91440" bIns="45720" rtlCol="0">
            <a:normAutofit/>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Date Placeholder 3"/>
          <p:cNvSpPr>
            <a:spLocks noGrp="1"/>
          </p:cNvSpPr>
          <p:nvPr>
            <p:ph type="dt" sz="half" idx="2"/>
          </p:nvPr>
        </p:nvSpPr>
        <p:spPr>
          <a:xfrm>
            <a:off x="471488" y="9181397"/>
            <a:ext cx="1543050" cy="527403"/>
          </a:xfrm>
          <a:prstGeom prst="rect">
            <a:avLst/>
          </a:prstGeom>
        </p:spPr>
        <p:txBody>
          <a:bodyPr vert="horz" lIns="91440" tIns="45720" rIns="91440" bIns="45720" rtlCol="0" anchor="ctr"/>
          <a:lstStyle>
            <a:lvl1pPr algn="l">
              <a:defRPr sz="900">
                <a:solidFill>
                  <a:schemeClr val="tx1">
                    <a:tint val="75000"/>
                  </a:schemeClr>
                </a:solidFill>
              </a:defRPr>
            </a:lvl1pPr>
          </a:lstStyle>
          <a:p>
            <a:fld id="{BACA98DE-B265-4B2C-8A46-431EE49A61BD}" type="datetimeFigureOut">
              <a:rPr kumimoji="1" lang="ja-JP" altLang="en-US" smtClean="0"/>
              <a:t>2024/3/22</a:t>
            </a:fld>
            <a:endParaRPr kumimoji="1" lang="ja-JP" altLang="en-US"/>
          </a:p>
        </p:txBody>
      </p:sp>
      <p:sp>
        <p:nvSpPr>
          <p:cNvPr id="5" name="Footer Placeholder 4"/>
          <p:cNvSpPr>
            <a:spLocks noGrp="1"/>
          </p:cNvSpPr>
          <p:nvPr>
            <p:ph type="ftr" sz="quarter" idx="3"/>
          </p:nvPr>
        </p:nvSpPr>
        <p:spPr>
          <a:xfrm>
            <a:off x="2271713" y="9181397"/>
            <a:ext cx="2314575" cy="527403"/>
          </a:xfrm>
          <a:prstGeom prst="rect">
            <a:avLst/>
          </a:prstGeom>
        </p:spPr>
        <p:txBody>
          <a:bodyPr vert="horz" lIns="91440" tIns="45720" rIns="91440" bIns="45720" rtlCol="0" anchor="ctr"/>
          <a:lstStyle>
            <a:lvl1pPr algn="ctr">
              <a:defRPr sz="900">
                <a:solidFill>
                  <a:schemeClr val="tx1">
                    <a:tint val="75000"/>
                  </a:schemeClr>
                </a:solidFill>
              </a:defRPr>
            </a:lvl1pPr>
          </a:lstStyle>
          <a:p>
            <a:endParaRPr kumimoji="1" lang="ja-JP" altLang="en-US"/>
          </a:p>
        </p:txBody>
      </p:sp>
      <p:sp>
        <p:nvSpPr>
          <p:cNvPr id="6" name="Slide Number Placeholder 5"/>
          <p:cNvSpPr>
            <a:spLocks noGrp="1"/>
          </p:cNvSpPr>
          <p:nvPr>
            <p:ph type="sldNum" sz="quarter" idx="4"/>
          </p:nvPr>
        </p:nvSpPr>
        <p:spPr>
          <a:xfrm>
            <a:off x="4843463" y="9181397"/>
            <a:ext cx="1543050" cy="527403"/>
          </a:xfrm>
          <a:prstGeom prst="rect">
            <a:avLst/>
          </a:prstGeom>
        </p:spPr>
        <p:txBody>
          <a:bodyPr vert="horz" lIns="91440" tIns="45720" rIns="91440" bIns="45720" rtlCol="0" anchor="ctr"/>
          <a:lstStyle>
            <a:lvl1pPr algn="r">
              <a:defRPr sz="900">
                <a:solidFill>
                  <a:schemeClr val="tx1">
                    <a:tint val="75000"/>
                  </a:schemeClr>
                </a:solidFill>
              </a:defRPr>
            </a:lvl1p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1367690364"/>
      </p:ext>
    </p:extLst>
  </p:cSld>
  <p:clrMap bg1="lt1" tx1="dk1" bg2="lt2" tx2="dk2" accent1="accent1" accent2="accent2" accent3="accent3" accent4="accent4" accent5="accent5" accent6="accent6" hlink="hlink" folHlink="folHlink"/>
  <p:sldLayoutIdLst>
    <p:sldLayoutId id="2147483661" r:id="rId1"/>
    <p:sldLayoutId id="2147483662" r:id="rId2"/>
    <p:sldLayoutId id="2147483663" r:id="rId3"/>
    <p:sldLayoutId id="2147483664" r:id="rId4"/>
    <p:sldLayoutId id="2147483665" r:id="rId5"/>
    <p:sldLayoutId id="2147483666" r:id="rId6"/>
    <p:sldLayoutId id="2147483667" r:id="rId7"/>
    <p:sldLayoutId id="2147483668" r:id="rId8"/>
    <p:sldLayoutId id="2147483669" r:id="rId9"/>
    <p:sldLayoutId id="2147483670" r:id="rId10"/>
    <p:sldLayoutId id="2147483671" r:id="rId11"/>
  </p:sldLayoutIdLst>
  <p:txStyles>
    <p:titleStyle>
      <a:lvl1pPr algn="l" defTabSz="685800" rtl="0" eaLnBrk="1" latinLnBrk="0" hangingPunct="1">
        <a:lnSpc>
          <a:spcPct val="90000"/>
        </a:lnSpc>
        <a:spcBef>
          <a:spcPct val="0"/>
        </a:spcBef>
        <a:buNone/>
        <a:defRPr kumimoji="1" sz="3300" kern="1200">
          <a:solidFill>
            <a:schemeClr val="tx1"/>
          </a:solidFill>
          <a:latin typeface="+mj-lt"/>
          <a:ea typeface="+mj-ea"/>
          <a:cs typeface="+mj-cs"/>
        </a:defRPr>
      </a:lvl1pPr>
    </p:titleStyle>
    <p:bodyStyle>
      <a:lvl1pPr marL="171450" indent="-171450" algn="l" defTabSz="685800" rtl="0" eaLnBrk="1" latinLnBrk="0" hangingPunct="1">
        <a:lnSpc>
          <a:spcPct val="90000"/>
        </a:lnSpc>
        <a:spcBef>
          <a:spcPts val="750"/>
        </a:spcBef>
        <a:buFont typeface="Arial" panose="020B0604020202020204" pitchFamily="34" charset="0"/>
        <a:buChar char="•"/>
        <a:defRPr kumimoji="1" sz="2100" kern="1200">
          <a:solidFill>
            <a:schemeClr val="tx1"/>
          </a:solidFill>
          <a:latin typeface="+mn-lt"/>
          <a:ea typeface="+mn-ea"/>
          <a:cs typeface="+mn-cs"/>
        </a:defRPr>
      </a:lvl1pPr>
      <a:lvl2pPr marL="514350" indent="-171450" algn="l" defTabSz="685800" rtl="0" eaLnBrk="1" latinLnBrk="0" hangingPunct="1">
        <a:lnSpc>
          <a:spcPct val="90000"/>
        </a:lnSpc>
        <a:spcBef>
          <a:spcPts val="375"/>
        </a:spcBef>
        <a:buFont typeface="Arial" panose="020B0604020202020204" pitchFamily="34" charset="0"/>
        <a:buChar char="•"/>
        <a:defRPr kumimoji="1" sz="1800" kern="1200">
          <a:solidFill>
            <a:schemeClr val="tx1"/>
          </a:solidFill>
          <a:latin typeface="+mn-lt"/>
          <a:ea typeface="+mn-ea"/>
          <a:cs typeface="+mn-cs"/>
        </a:defRPr>
      </a:lvl2pPr>
      <a:lvl3pPr marL="857250" indent="-171450" algn="l" defTabSz="685800" rtl="0" eaLnBrk="1" latinLnBrk="0" hangingPunct="1">
        <a:lnSpc>
          <a:spcPct val="90000"/>
        </a:lnSpc>
        <a:spcBef>
          <a:spcPts val="375"/>
        </a:spcBef>
        <a:buFont typeface="Arial" panose="020B0604020202020204" pitchFamily="34" charset="0"/>
        <a:buChar char="•"/>
        <a:defRPr kumimoji="1" sz="1500" kern="1200">
          <a:solidFill>
            <a:schemeClr val="tx1"/>
          </a:solidFill>
          <a:latin typeface="+mn-lt"/>
          <a:ea typeface="+mn-ea"/>
          <a:cs typeface="+mn-cs"/>
        </a:defRPr>
      </a:lvl3pPr>
      <a:lvl4pPr marL="1200150" indent="-171450" algn="l" defTabSz="685800" rtl="0" eaLnBrk="1" latinLnBrk="0" hangingPunct="1">
        <a:lnSpc>
          <a:spcPct val="90000"/>
        </a:lnSpc>
        <a:spcBef>
          <a:spcPts val="375"/>
        </a:spcBef>
        <a:buFont typeface="Arial" panose="020B0604020202020204" pitchFamily="34" charset="0"/>
        <a:buChar char="•"/>
        <a:defRPr kumimoji="1" sz="1350" kern="1200">
          <a:solidFill>
            <a:schemeClr val="tx1"/>
          </a:solidFill>
          <a:latin typeface="+mn-lt"/>
          <a:ea typeface="+mn-ea"/>
          <a:cs typeface="+mn-cs"/>
        </a:defRPr>
      </a:lvl4pPr>
      <a:lvl5pPr marL="1543050" indent="-171450" algn="l" defTabSz="685800" rtl="0" eaLnBrk="1" latinLnBrk="0" hangingPunct="1">
        <a:lnSpc>
          <a:spcPct val="90000"/>
        </a:lnSpc>
        <a:spcBef>
          <a:spcPts val="375"/>
        </a:spcBef>
        <a:buFont typeface="Arial" panose="020B0604020202020204" pitchFamily="34" charset="0"/>
        <a:buChar char="•"/>
        <a:defRPr kumimoji="1" sz="1350" kern="1200">
          <a:solidFill>
            <a:schemeClr val="tx1"/>
          </a:solidFill>
          <a:latin typeface="+mn-lt"/>
          <a:ea typeface="+mn-ea"/>
          <a:cs typeface="+mn-cs"/>
        </a:defRPr>
      </a:lvl5pPr>
      <a:lvl6pPr marL="1885950" indent="-171450" algn="l" defTabSz="685800" rtl="0" eaLnBrk="1" latinLnBrk="0" hangingPunct="1">
        <a:lnSpc>
          <a:spcPct val="90000"/>
        </a:lnSpc>
        <a:spcBef>
          <a:spcPts val="375"/>
        </a:spcBef>
        <a:buFont typeface="Arial" panose="020B0604020202020204" pitchFamily="34" charset="0"/>
        <a:buChar char="•"/>
        <a:defRPr kumimoji="1" sz="1350" kern="1200">
          <a:solidFill>
            <a:schemeClr val="tx1"/>
          </a:solidFill>
          <a:latin typeface="+mn-lt"/>
          <a:ea typeface="+mn-ea"/>
          <a:cs typeface="+mn-cs"/>
        </a:defRPr>
      </a:lvl6pPr>
      <a:lvl7pPr marL="2228850" indent="-171450" algn="l" defTabSz="685800" rtl="0" eaLnBrk="1" latinLnBrk="0" hangingPunct="1">
        <a:lnSpc>
          <a:spcPct val="90000"/>
        </a:lnSpc>
        <a:spcBef>
          <a:spcPts val="375"/>
        </a:spcBef>
        <a:buFont typeface="Arial" panose="020B0604020202020204" pitchFamily="34" charset="0"/>
        <a:buChar char="•"/>
        <a:defRPr kumimoji="1" sz="1350" kern="1200">
          <a:solidFill>
            <a:schemeClr val="tx1"/>
          </a:solidFill>
          <a:latin typeface="+mn-lt"/>
          <a:ea typeface="+mn-ea"/>
          <a:cs typeface="+mn-cs"/>
        </a:defRPr>
      </a:lvl7pPr>
      <a:lvl8pPr marL="2571750" indent="-171450" algn="l" defTabSz="685800" rtl="0" eaLnBrk="1" latinLnBrk="0" hangingPunct="1">
        <a:lnSpc>
          <a:spcPct val="90000"/>
        </a:lnSpc>
        <a:spcBef>
          <a:spcPts val="375"/>
        </a:spcBef>
        <a:buFont typeface="Arial" panose="020B0604020202020204" pitchFamily="34" charset="0"/>
        <a:buChar char="•"/>
        <a:defRPr kumimoji="1" sz="1350" kern="1200">
          <a:solidFill>
            <a:schemeClr val="tx1"/>
          </a:solidFill>
          <a:latin typeface="+mn-lt"/>
          <a:ea typeface="+mn-ea"/>
          <a:cs typeface="+mn-cs"/>
        </a:defRPr>
      </a:lvl8pPr>
      <a:lvl9pPr marL="2914650" indent="-171450" algn="l" defTabSz="685800" rtl="0" eaLnBrk="1" latinLnBrk="0" hangingPunct="1">
        <a:lnSpc>
          <a:spcPct val="90000"/>
        </a:lnSpc>
        <a:spcBef>
          <a:spcPts val="375"/>
        </a:spcBef>
        <a:buFont typeface="Arial" panose="020B0604020202020204" pitchFamily="34" charset="0"/>
        <a:buChar char="•"/>
        <a:defRPr kumimoji="1" sz="1350" kern="1200">
          <a:solidFill>
            <a:schemeClr val="tx1"/>
          </a:solidFill>
          <a:latin typeface="+mn-lt"/>
          <a:ea typeface="+mn-ea"/>
          <a:cs typeface="+mn-cs"/>
        </a:defRPr>
      </a:lvl9pPr>
    </p:bodyStyle>
    <p:otherStyle>
      <a:defPPr>
        <a:defRPr lang="en-US"/>
      </a:defPPr>
      <a:lvl1pPr marL="0" algn="l" defTabSz="685800" rtl="0" eaLnBrk="1" latinLnBrk="0" hangingPunct="1">
        <a:defRPr kumimoji="1" sz="1350" kern="1200">
          <a:solidFill>
            <a:schemeClr val="tx1"/>
          </a:solidFill>
          <a:latin typeface="+mn-lt"/>
          <a:ea typeface="+mn-ea"/>
          <a:cs typeface="+mn-cs"/>
        </a:defRPr>
      </a:lvl1pPr>
      <a:lvl2pPr marL="342900" algn="l" defTabSz="685800" rtl="0" eaLnBrk="1" latinLnBrk="0" hangingPunct="1">
        <a:defRPr kumimoji="1" sz="1350" kern="1200">
          <a:solidFill>
            <a:schemeClr val="tx1"/>
          </a:solidFill>
          <a:latin typeface="+mn-lt"/>
          <a:ea typeface="+mn-ea"/>
          <a:cs typeface="+mn-cs"/>
        </a:defRPr>
      </a:lvl2pPr>
      <a:lvl3pPr marL="685800" algn="l" defTabSz="685800" rtl="0" eaLnBrk="1" latinLnBrk="0" hangingPunct="1">
        <a:defRPr kumimoji="1" sz="1350" kern="1200">
          <a:solidFill>
            <a:schemeClr val="tx1"/>
          </a:solidFill>
          <a:latin typeface="+mn-lt"/>
          <a:ea typeface="+mn-ea"/>
          <a:cs typeface="+mn-cs"/>
        </a:defRPr>
      </a:lvl3pPr>
      <a:lvl4pPr marL="1028700" algn="l" defTabSz="685800" rtl="0" eaLnBrk="1" latinLnBrk="0" hangingPunct="1">
        <a:defRPr kumimoji="1" sz="1350" kern="1200">
          <a:solidFill>
            <a:schemeClr val="tx1"/>
          </a:solidFill>
          <a:latin typeface="+mn-lt"/>
          <a:ea typeface="+mn-ea"/>
          <a:cs typeface="+mn-cs"/>
        </a:defRPr>
      </a:lvl4pPr>
      <a:lvl5pPr marL="1371600" algn="l" defTabSz="685800" rtl="0" eaLnBrk="1" latinLnBrk="0" hangingPunct="1">
        <a:defRPr kumimoji="1" sz="1350" kern="1200">
          <a:solidFill>
            <a:schemeClr val="tx1"/>
          </a:solidFill>
          <a:latin typeface="+mn-lt"/>
          <a:ea typeface="+mn-ea"/>
          <a:cs typeface="+mn-cs"/>
        </a:defRPr>
      </a:lvl5pPr>
      <a:lvl6pPr marL="1714500" algn="l" defTabSz="685800" rtl="0" eaLnBrk="1" latinLnBrk="0" hangingPunct="1">
        <a:defRPr kumimoji="1" sz="1350" kern="1200">
          <a:solidFill>
            <a:schemeClr val="tx1"/>
          </a:solidFill>
          <a:latin typeface="+mn-lt"/>
          <a:ea typeface="+mn-ea"/>
          <a:cs typeface="+mn-cs"/>
        </a:defRPr>
      </a:lvl6pPr>
      <a:lvl7pPr marL="2057400" algn="l" defTabSz="685800" rtl="0" eaLnBrk="1" latinLnBrk="0" hangingPunct="1">
        <a:defRPr kumimoji="1" sz="1350" kern="1200">
          <a:solidFill>
            <a:schemeClr val="tx1"/>
          </a:solidFill>
          <a:latin typeface="+mn-lt"/>
          <a:ea typeface="+mn-ea"/>
          <a:cs typeface="+mn-cs"/>
        </a:defRPr>
      </a:lvl7pPr>
      <a:lvl8pPr marL="2400300" algn="l" defTabSz="685800" rtl="0" eaLnBrk="1" latinLnBrk="0" hangingPunct="1">
        <a:defRPr kumimoji="1" sz="1350" kern="1200">
          <a:solidFill>
            <a:schemeClr val="tx1"/>
          </a:solidFill>
          <a:latin typeface="+mn-lt"/>
          <a:ea typeface="+mn-ea"/>
          <a:cs typeface="+mn-cs"/>
        </a:defRPr>
      </a:lvl8pPr>
      <a:lvl9pPr marL="2743200" algn="l" defTabSz="685800" rtl="0" eaLnBrk="1" latinLnBrk="0" hangingPunct="1">
        <a:defRPr kumimoji="1" sz="135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3" Type="http://schemas.openxmlformats.org/officeDocument/2006/relationships/oleObject" Target="../embeddings/oleObject2.bin"/><Relationship Id="rId2" Type="http://schemas.openxmlformats.org/officeDocument/2006/relationships/slideLayout" Target="../slideLayouts/slideLayout7.xml"/><Relationship Id="rId1" Type="http://schemas.openxmlformats.org/officeDocument/2006/relationships/tags" Target="../tags/tag3.xml"/><Relationship Id="rId4" Type="http://schemas.openxmlformats.org/officeDocument/2006/relationships/image" Target="../media/image1.emf"/></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37" name="オブジェクト 36" hidden="1">
            <a:extLst>
              <a:ext uri="{FF2B5EF4-FFF2-40B4-BE49-F238E27FC236}">
                <a16:creationId xmlns:a16="http://schemas.microsoft.com/office/drawing/2014/main" id="{939B1ECE-4AE4-4AAA-9DD3-F7DC4BCE2D90}"/>
              </a:ext>
            </a:extLst>
          </p:cNvPr>
          <p:cNvGraphicFramePr>
            <a:graphicFrameLocks noChangeAspect="1"/>
          </p:cNvGraphicFramePr>
          <p:nvPr>
            <p:custDataLst>
              <p:tags r:id="rId1"/>
            </p:custDataLst>
          </p:nvPr>
        </p:nvGraphicFramePr>
        <p:xfrm>
          <a:off x="1588" y="1588"/>
          <a:ext cx="1588" cy="1588"/>
        </p:xfrm>
        <a:graphic>
          <a:graphicData uri="http://schemas.openxmlformats.org/presentationml/2006/ole">
            <mc:AlternateContent xmlns:mc="http://schemas.openxmlformats.org/markup-compatibility/2006">
              <mc:Choice xmlns:v="urn:schemas-microsoft-com:vml" Requires="v">
                <p:oleObj name="think-cell スライド" r:id="rId3" imgW="353" imgH="318" progId="TCLayout.ActiveDocument.1">
                  <p:embed/>
                </p:oleObj>
              </mc:Choice>
              <mc:Fallback>
                <p:oleObj name="think-cell スライド" r:id="rId3" imgW="353" imgH="318" progId="TCLayout.ActiveDocument.1">
                  <p:embed/>
                  <p:pic>
                    <p:nvPicPr>
                      <p:cNvPr id="37" name="オブジェクト 36" hidden="1">
                        <a:extLst>
                          <a:ext uri="{FF2B5EF4-FFF2-40B4-BE49-F238E27FC236}">
                            <a16:creationId xmlns:a16="http://schemas.microsoft.com/office/drawing/2014/main" id="{939B1ECE-4AE4-4AAA-9DD3-F7DC4BCE2D90}"/>
                          </a:ext>
                        </a:extLst>
                      </p:cNvPr>
                      <p:cNvPicPr/>
                      <p:nvPr/>
                    </p:nvPicPr>
                    <p:blipFill>
                      <a:blip r:embed="rId4"/>
                      <a:stretch>
                        <a:fillRect/>
                      </a:stretch>
                    </p:blipFill>
                    <p:spPr>
                      <a:xfrm>
                        <a:off x="1588" y="1588"/>
                        <a:ext cx="1588" cy="1588"/>
                      </a:xfrm>
                      <a:prstGeom prst="rect">
                        <a:avLst/>
                      </a:prstGeom>
                    </p:spPr>
                  </p:pic>
                </p:oleObj>
              </mc:Fallback>
            </mc:AlternateContent>
          </a:graphicData>
        </a:graphic>
      </p:graphicFrame>
      <p:sp>
        <p:nvSpPr>
          <p:cNvPr id="41" name="Rectangle 109">
            <a:extLst>
              <a:ext uri="{FF2B5EF4-FFF2-40B4-BE49-F238E27FC236}">
                <a16:creationId xmlns:a16="http://schemas.microsoft.com/office/drawing/2014/main" id="{964D1F19-BA8C-4282-BA8A-73E124FD408D}"/>
              </a:ext>
            </a:extLst>
          </p:cNvPr>
          <p:cNvSpPr>
            <a:spLocks noChangeArrowheads="1"/>
          </p:cNvSpPr>
          <p:nvPr/>
        </p:nvSpPr>
        <p:spPr bwMode="auto">
          <a:xfrm>
            <a:off x="557633" y="841810"/>
            <a:ext cx="5760000" cy="261610"/>
          </a:xfrm>
          <a:prstGeom prst="rect">
            <a:avLst/>
          </a:prstGeom>
          <a:noFill/>
          <a:ln>
            <a:noFill/>
          </a:ln>
          <a:effectLst/>
        </p:spPr>
        <p:txBody>
          <a:bodyPr vert="horz" wrap="square" lIns="91440" tIns="45720" rIns="91440" bIns="45720" numCol="1" anchor="ctr" anchorCtr="0" compatLnSpc="1">
            <a:prstTxWarp prst="textNoShape">
              <a:avLst/>
            </a:prstTxWarp>
            <a:spAutoFit/>
          </a:bodyPr>
          <a:lstStyle>
            <a:lvl1pPr indent="120650" eaLnBrk="0" fontAlgn="base" hangingPunct="0">
              <a:spcBef>
                <a:spcPct val="0"/>
              </a:spcBef>
              <a:spcAft>
                <a:spcPct val="0"/>
              </a:spcAft>
              <a:defRPr>
                <a:solidFill>
                  <a:schemeClr val="tx1"/>
                </a:solidFill>
                <a:latin typeface="Arial" panose="020B0604020202020204" pitchFamily="34" charset="0"/>
              </a:defRPr>
            </a:lvl1pPr>
            <a:lvl2pPr eaLnBrk="0" fontAlgn="base" hangingPunct="0">
              <a:spcBef>
                <a:spcPct val="0"/>
              </a:spcBef>
              <a:spcAft>
                <a:spcPct val="0"/>
              </a:spcAft>
              <a:defRPr>
                <a:solidFill>
                  <a:schemeClr val="tx1"/>
                </a:solidFill>
                <a:latin typeface="Arial" panose="020B0604020202020204" pitchFamily="34" charset="0"/>
              </a:defRPr>
            </a:lvl2pPr>
            <a:lvl3pPr eaLnBrk="0" fontAlgn="base" hangingPunct="0">
              <a:spcBef>
                <a:spcPct val="0"/>
              </a:spcBef>
              <a:spcAft>
                <a:spcPct val="0"/>
              </a:spcAft>
              <a:defRPr>
                <a:solidFill>
                  <a:schemeClr val="tx1"/>
                </a:solidFill>
                <a:latin typeface="Arial" panose="020B0604020202020204" pitchFamily="34" charset="0"/>
              </a:defRPr>
            </a:lvl3pPr>
            <a:lvl4pPr eaLnBrk="0" fontAlgn="base" hangingPunct="0">
              <a:spcBef>
                <a:spcPct val="0"/>
              </a:spcBef>
              <a:spcAft>
                <a:spcPct val="0"/>
              </a:spcAft>
              <a:defRPr>
                <a:solidFill>
                  <a:schemeClr val="tx1"/>
                </a:solidFill>
                <a:latin typeface="Arial" panose="020B0604020202020204" pitchFamily="34" charset="0"/>
              </a:defRPr>
            </a:lvl4pPr>
            <a:lvl5pPr eaLnBrk="0" fontAlgn="base" hangingPunct="0">
              <a:spcBef>
                <a:spcPct val="0"/>
              </a:spcBef>
              <a:spcAft>
                <a:spcPct val="0"/>
              </a:spcAft>
              <a:defRPr>
                <a:solidFill>
                  <a:schemeClr val="tx1"/>
                </a:solidFill>
                <a:latin typeface="Arial" panose="020B0604020202020204" pitchFamily="34" charset="0"/>
              </a:defRPr>
            </a:lvl5pPr>
            <a:lvl6pPr eaLnBrk="0" fontAlgn="base" hangingPunct="0">
              <a:spcBef>
                <a:spcPct val="0"/>
              </a:spcBef>
              <a:spcAft>
                <a:spcPct val="0"/>
              </a:spcAft>
              <a:defRPr>
                <a:solidFill>
                  <a:schemeClr val="tx1"/>
                </a:solidFill>
                <a:latin typeface="Arial" panose="020B0604020202020204" pitchFamily="34" charset="0"/>
              </a:defRPr>
            </a:lvl6pPr>
            <a:lvl7pPr eaLnBrk="0" fontAlgn="base" hangingPunct="0">
              <a:spcBef>
                <a:spcPct val="0"/>
              </a:spcBef>
              <a:spcAft>
                <a:spcPct val="0"/>
              </a:spcAft>
              <a:defRPr>
                <a:solidFill>
                  <a:schemeClr val="tx1"/>
                </a:solidFill>
                <a:latin typeface="Arial" panose="020B0604020202020204" pitchFamily="34" charset="0"/>
              </a:defRPr>
            </a:lvl7pPr>
            <a:lvl8pPr eaLnBrk="0" fontAlgn="base" hangingPunct="0">
              <a:spcBef>
                <a:spcPct val="0"/>
              </a:spcBef>
              <a:spcAft>
                <a:spcPct val="0"/>
              </a:spcAft>
              <a:defRPr>
                <a:solidFill>
                  <a:schemeClr val="tx1"/>
                </a:solidFill>
                <a:latin typeface="Arial" panose="020B0604020202020204" pitchFamily="34" charset="0"/>
              </a:defRPr>
            </a:lvl8pPr>
            <a:lvl9pPr eaLnBrk="0" fontAlgn="base" hangingPunct="0">
              <a:spcBef>
                <a:spcPct val="0"/>
              </a:spcBef>
              <a:spcAft>
                <a:spcPct val="0"/>
              </a:spcAft>
              <a:defRPr>
                <a:solidFill>
                  <a:schemeClr val="tx1"/>
                </a:solidFill>
                <a:latin typeface="Arial" panose="020B0604020202020204" pitchFamily="34" charset="0"/>
              </a:defRPr>
            </a:lvl9pPr>
          </a:lstStyle>
          <a:p>
            <a:pPr marR="0" lvl="0" indent="0" algn="ctr" defTabSz="914400" rtl="0" eaLnBrk="0" fontAlgn="base" latinLnBrk="0" hangingPunct="0">
              <a:lnSpc>
                <a:spcPct val="100000"/>
              </a:lnSpc>
              <a:spcBef>
                <a:spcPct val="0"/>
              </a:spcBef>
              <a:spcAft>
                <a:spcPct val="0"/>
              </a:spcAft>
              <a:buClrTx/>
              <a:buSzTx/>
              <a:buFontTx/>
              <a:buNone/>
              <a:tabLst>
                <a:tab pos="2057400" algn="l"/>
              </a:tabLst>
            </a:pPr>
            <a:r>
              <a:rPr lang="ja-JP" altLang="en-US" sz="1100" dirty="0">
                <a:latin typeface="ＭＳ Ｐゴシック" panose="020B0600070205080204" pitchFamily="50" charset="-128"/>
                <a:ea typeface="ＭＳ Ｐゴシック" panose="020B0600070205080204" pitchFamily="50" charset="-128"/>
                <a:cs typeface="ＤＦ平成明朝体W3" charset="-128"/>
              </a:rPr>
              <a:t>進学準備給付金申請書</a:t>
            </a:r>
            <a:endParaRPr lang="en-US" altLang="ja-JP" sz="1100" dirty="0">
              <a:solidFill>
                <a:srgbClr val="0070C0"/>
              </a:solidFill>
              <a:latin typeface="ＭＳ Ｐゴシック" panose="020B0600070205080204" pitchFamily="50" charset="-128"/>
              <a:ea typeface="ＭＳ Ｐゴシック" panose="020B0600070205080204" pitchFamily="50" charset="-128"/>
              <a:cs typeface="ＤＦ平成明朝体W3" charset="-128"/>
            </a:endParaRPr>
          </a:p>
        </p:txBody>
      </p:sp>
      <p:sp>
        <p:nvSpPr>
          <p:cNvPr id="6" name="正方形/長方形 5">
            <a:extLst>
              <a:ext uri="{FF2B5EF4-FFF2-40B4-BE49-F238E27FC236}">
                <a16:creationId xmlns:a16="http://schemas.microsoft.com/office/drawing/2014/main" id="{7BDED71C-8464-4F7C-85A7-2FA4B2F54360}"/>
              </a:ext>
            </a:extLst>
          </p:cNvPr>
          <p:cNvSpPr/>
          <p:nvPr/>
        </p:nvSpPr>
        <p:spPr>
          <a:xfrm>
            <a:off x="552815" y="690241"/>
            <a:ext cx="520700"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様式番号</a:t>
            </a:r>
          </a:p>
        </p:txBody>
      </p:sp>
      <p:sp>
        <p:nvSpPr>
          <p:cNvPr id="31" name="Rectangle 109">
            <a:extLst>
              <a:ext uri="{FF2B5EF4-FFF2-40B4-BE49-F238E27FC236}">
                <a16:creationId xmlns:a16="http://schemas.microsoft.com/office/drawing/2014/main" id="{04B8CA50-A709-4945-AD8F-393195148C51}"/>
              </a:ext>
            </a:extLst>
          </p:cNvPr>
          <p:cNvSpPr>
            <a:spLocks noChangeArrowheads="1"/>
          </p:cNvSpPr>
          <p:nvPr/>
        </p:nvSpPr>
        <p:spPr bwMode="auto">
          <a:xfrm>
            <a:off x="516186" y="2671865"/>
            <a:ext cx="5760000" cy="134909"/>
          </a:xfrm>
          <a:prstGeom prst="rect">
            <a:avLst/>
          </a:prstGeom>
          <a:noFill/>
          <a:ln>
            <a:noFill/>
          </a:ln>
          <a:effectLst/>
        </p:spPr>
        <p:txBody>
          <a:bodyPr vert="horz" wrap="square" lIns="0" tIns="0" rIns="0" bIns="0" numCol="1" anchor="ctr" anchorCtr="0" compatLnSpc="1">
            <a:prstTxWarp prst="textNoShape">
              <a:avLst/>
            </a:prstTxWarp>
            <a:spAutoFit/>
          </a:bodyPr>
          <a:lstStyle>
            <a:lvl1pPr indent="120650" eaLnBrk="0" fontAlgn="base" hangingPunct="0">
              <a:spcBef>
                <a:spcPct val="0"/>
              </a:spcBef>
              <a:spcAft>
                <a:spcPct val="0"/>
              </a:spcAft>
              <a:defRPr>
                <a:solidFill>
                  <a:schemeClr val="tx1"/>
                </a:solidFill>
                <a:latin typeface="Arial" panose="020B0604020202020204" pitchFamily="34" charset="0"/>
              </a:defRPr>
            </a:lvl1pPr>
            <a:lvl2pPr eaLnBrk="0" fontAlgn="base" hangingPunct="0">
              <a:spcBef>
                <a:spcPct val="0"/>
              </a:spcBef>
              <a:spcAft>
                <a:spcPct val="0"/>
              </a:spcAft>
              <a:defRPr>
                <a:solidFill>
                  <a:schemeClr val="tx1"/>
                </a:solidFill>
                <a:latin typeface="Arial" panose="020B0604020202020204" pitchFamily="34" charset="0"/>
              </a:defRPr>
            </a:lvl2pPr>
            <a:lvl3pPr eaLnBrk="0" fontAlgn="base" hangingPunct="0">
              <a:spcBef>
                <a:spcPct val="0"/>
              </a:spcBef>
              <a:spcAft>
                <a:spcPct val="0"/>
              </a:spcAft>
              <a:defRPr>
                <a:solidFill>
                  <a:schemeClr val="tx1"/>
                </a:solidFill>
                <a:latin typeface="Arial" panose="020B0604020202020204" pitchFamily="34" charset="0"/>
              </a:defRPr>
            </a:lvl3pPr>
            <a:lvl4pPr eaLnBrk="0" fontAlgn="base" hangingPunct="0">
              <a:spcBef>
                <a:spcPct val="0"/>
              </a:spcBef>
              <a:spcAft>
                <a:spcPct val="0"/>
              </a:spcAft>
              <a:defRPr>
                <a:solidFill>
                  <a:schemeClr val="tx1"/>
                </a:solidFill>
                <a:latin typeface="Arial" panose="020B0604020202020204" pitchFamily="34" charset="0"/>
              </a:defRPr>
            </a:lvl4pPr>
            <a:lvl5pPr eaLnBrk="0" fontAlgn="base" hangingPunct="0">
              <a:spcBef>
                <a:spcPct val="0"/>
              </a:spcBef>
              <a:spcAft>
                <a:spcPct val="0"/>
              </a:spcAft>
              <a:defRPr>
                <a:solidFill>
                  <a:schemeClr val="tx1"/>
                </a:solidFill>
                <a:latin typeface="Arial" panose="020B0604020202020204" pitchFamily="34" charset="0"/>
              </a:defRPr>
            </a:lvl5pPr>
            <a:lvl6pPr eaLnBrk="0" fontAlgn="base" hangingPunct="0">
              <a:spcBef>
                <a:spcPct val="0"/>
              </a:spcBef>
              <a:spcAft>
                <a:spcPct val="0"/>
              </a:spcAft>
              <a:defRPr>
                <a:solidFill>
                  <a:schemeClr val="tx1"/>
                </a:solidFill>
                <a:latin typeface="Arial" panose="020B0604020202020204" pitchFamily="34" charset="0"/>
              </a:defRPr>
            </a:lvl6pPr>
            <a:lvl7pPr eaLnBrk="0" fontAlgn="base" hangingPunct="0">
              <a:spcBef>
                <a:spcPct val="0"/>
              </a:spcBef>
              <a:spcAft>
                <a:spcPct val="0"/>
              </a:spcAft>
              <a:defRPr>
                <a:solidFill>
                  <a:schemeClr val="tx1"/>
                </a:solidFill>
                <a:latin typeface="Arial" panose="020B0604020202020204" pitchFamily="34" charset="0"/>
              </a:defRPr>
            </a:lvl7pPr>
            <a:lvl8pPr eaLnBrk="0" fontAlgn="base" hangingPunct="0">
              <a:spcBef>
                <a:spcPct val="0"/>
              </a:spcBef>
              <a:spcAft>
                <a:spcPct val="0"/>
              </a:spcAft>
              <a:defRPr>
                <a:solidFill>
                  <a:schemeClr val="tx1"/>
                </a:solidFill>
                <a:latin typeface="Arial" panose="020B0604020202020204" pitchFamily="34" charset="0"/>
              </a:defRPr>
            </a:lvl8pPr>
            <a:lvl9pPr eaLnBrk="0" fontAlgn="base" hangingPunct="0">
              <a:spcBef>
                <a:spcPct val="0"/>
              </a:spcBef>
              <a:spcAft>
                <a:spcPct val="0"/>
              </a:spcAft>
              <a:defRPr>
                <a:solidFill>
                  <a:schemeClr val="tx1"/>
                </a:solidFill>
                <a:latin typeface="Arial" panose="020B0604020202020204" pitchFamily="34" charset="0"/>
              </a:defRPr>
            </a:lvl9pPr>
          </a:lstStyle>
          <a:p>
            <a:pPr indent="0" algn="ctr">
              <a:lnSpc>
                <a:spcPts val="1200"/>
              </a:lnSpc>
            </a:pPr>
            <a:r>
              <a:rPr lang="ja-JP" alt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記</a:t>
            </a:r>
            <a:endParaRPr kumimoji="0" lang="en-US" altLang="ja-JP" sz="900" b="0" i="0" u="none" strike="noStrike" cap="none" normalizeH="0" baseline="0" dirty="0">
              <a:ln>
                <a:noFill/>
              </a:ln>
              <a:solidFill>
                <a:srgbClr val="000000"/>
              </a:solidFill>
              <a:effectLst/>
              <a:latin typeface="ＭＳ Ｐゴシック" panose="020B0600070205080204" pitchFamily="50" charset="-128"/>
              <a:ea typeface="ＭＳ Ｐゴシック" panose="020B0600070205080204" pitchFamily="50" charset="-128"/>
              <a:cs typeface="ＤＦ平成明朝体W3" charset="-128"/>
            </a:endParaRPr>
          </a:p>
        </p:txBody>
      </p:sp>
      <p:sp>
        <p:nvSpPr>
          <p:cNvPr id="32" name="Rectangle 109">
            <a:extLst>
              <a:ext uri="{FF2B5EF4-FFF2-40B4-BE49-F238E27FC236}">
                <a16:creationId xmlns:a16="http://schemas.microsoft.com/office/drawing/2014/main" id="{A1A4FF09-FE0A-4590-8C8D-D8E9E48421A9}"/>
              </a:ext>
            </a:extLst>
          </p:cNvPr>
          <p:cNvSpPr>
            <a:spLocks noChangeArrowheads="1"/>
          </p:cNvSpPr>
          <p:nvPr/>
        </p:nvSpPr>
        <p:spPr bwMode="auto">
          <a:xfrm>
            <a:off x="557633" y="2917839"/>
            <a:ext cx="5760000" cy="6469976"/>
          </a:xfrm>
          <a:prstGeom prst="rect">
            <a:avLst/>
          </a:prstGeom>
          <a:noFill/>
          <a:ln>
            <a:noFill/>
          </a:ln>
          <a:effectLst/>
        </p:spPr>
        <p:txBody>
          <a:bodyPr vert="horz" wrap="square" lIns="0" tIns="0" rIns="0" bIns="0" numCol="1" anchor="ctr" anchorCtr="0" compatLnSpc="1">
            <a:prstTxWarp prst="textNoShape">
              <a:avLst/>
            </a:prstTxWarp>
            <a:spAutoFit/>
          </a:bodyPr>
          <a:lstStyle>
            <a:lvl1pPr indent="120650" eaLnBrk="0" fontAlgn="base" hangingPunct="0">
              <a:spcBef>
                <a:spcPct val="0"/>
              </a:spcBef>
              <a:spcAft>
                <a:spcPct val="0"/>
              </a:spcAft>
              <a:defRPr>
                <a:solidFill>
                  <a:schemeClr val="tx1"/>
                </a:solidFill>
                <a:latin typeface="Arial" panose="020B0604020202020204" pitchFamily="34" charset="0"/>
              </a:defRPr>
            </a:lvl1pPr>
            <a:lvl2pPr eaLnBrk="0" fontAlgn="base" hangingPunct="0">
              <a:spcBef>
                <a:spcPct val="0"/>
              </a:spcBef>
              <a:spcAft>
                <a:spcPct val="0"/>
              </a:spcAft>
              <a:defRPr>
                <a:solidFill>
                  <a:schemeClr val="tx1"/>
                </a:solidFill>
                <a:latin typeface="Arial" panose="020B0604020202020204" pitchFamily="34" charset="0"/>
              </a:defRPr>
            </a:lvl2pPr>
            <a:lvl3pPr eaLnBrk="0" fontAlgn="base" hangingPunct="0">
              <a:spcBef>
                <a:spcPct val="0"/>
              </a:spcBef>
              <a:spcAft>
                <a:spcPct val="0"/>
              </a:spcAft>
              <a:defRPr>
                <a:solidFill>
                  <a:schemeClr val="tx1"/>
                </a:solidFill>
                <a:latin typeface="Arial" panose="020B0604020202020204" pitchFamily="34" charset="0"/>
              </a:defRPr>
            </a:lvl3pPr>
            <a:lvl4pPr eaLnBrk="0" fontAlgn="base" hangingPunct="0">
              <a:spcBef>
                <a:spcPct val="0"/>
              </a:spcBef>
              <a:spcAft>
                <a:spcPct val="0"/>
              </a:spcAft>
              <a:defRPr>
                <a:solidFill>
                  <a:schemeClr val="tx1"/>
                </a:solidFill>
                <a:latin typeface="Arial" panose="020B0604020202020204" pitchFamily="34" charset="0"/>
              </a:defRPr>
            </a:lvl4pPr>
            <a:lvl5pPr eaLnBrk="0" fontAlgn="base" hangingPunct="0">
              <a:spcBef>
                <a:spcPct val="0"/>
              </a:spcBef>
              <a:spcAft>
                <a:spcPct val="0"/>
              </a:spcAft>
              <a:defRPr>
                <a:solidFill>
                  <a:schemeClr val="tx1"/>
                </a:solidFill>
                <a:latin typeface="Arial" panose="020B0604020202020204" pitchFamily="34" charset="0"/>
              </a:defRPr>
            </a:lvl5pPr>
            <a:lvl6pPr eaLnBrk="0" fontAlgn="base" hangingPunct="0">
              <a:spcBef>
                <a:spcPct val="0"/>
              </a:spcBef>
              <a:spcAft>
                <a:spcPct val="0"/>
              </a:spcAft>
              <a:defRPr>
                <a:solidFill>
                  <a:schemeClr val="tx1"/>
                </a:solidFill>
                <a:latin typeface="Arial" panose="020B0604020202020204" pitchFamily="34" charset="0"/>
              </a:defRPr>
            </a:lvl6pPr>
            <a:lvl7pPr eaLnBrk="0" fontAlgn="base" hangingPunct="0">
              <a:spcBef>
                <a:spcPct val="0"/>
              </a:spcBef>
              <a:spcAft>
                <a:spcPct val="0"/>
              </a:spcAft>
              <a:defRPr>
                <a:solidFill>
                  <a:schemeClr val="tx1"/>
                </a:solidFill>
                <a:latin typeface="Arial" panose="020B0604020202020204" pitchFamily="34" charset="0"/>
              </a:defRPr>
            </a:lvl7pPr>
            <a:lvl8pPr eaLnBrk="0" fontAlgn="base" hangingPunct="0">
              <a:spcBef>
                <a:spcPct val="0"/>
              </a:spcBef>
              <a:spcAft>
                <a:spcPct val="0"/>
              </a:spcAft>
              <a:defRPr>
                <a:solidFill>
                  <a:schemeClr val="tx1"/>
                </a:solidFill>
                <a:latin typeface="Arial" panose="020B0604020202020204" pitchFamily="34" charset="0"/>
              </a:defRPr>
            </a:lvl8pPr>
            <a:lvl9pPr eaLnBrk="0" fontAlgn="base" hangingPunct="0">
              <a:spcBef>
                <a:spcPct val="0"/>
              </a:spcBef>
              <a:spcAft>
                <a:spcPct val="0"/>
              </a:spcAft>
              <a:defRPr>
                <a:solidFill>
                  <a:schemeClr val="tx1"/>
                </a:solidFill>
                <a:latin typeface="Arial" panose="020B0604020202020204" pitchFamily="34" charset="0"/>
              </a:defRPr>
            </a:lvl9pPr>
          </a:lstStyle>
          <a:p>
            <a:pPr marL="92075" indent="0">
              <a:lnSpc>
                <a:spcPts val="1200"/>
              </a:lnSpc>
              <a:spcAft>
                <a:spcPts val="100"/>
              </a:spcAft>
            </a:pPr>
            <a:r>
              <a:rPr lang="en-US" altLang="ja-JP" sz="900" kern="100" dirty="0">
                <a:solidFill>
                  <a:srgbClr val="000000"/>
                </a:solidFill>
                <a:latin typeface="ＭＳ Ｐゴシック" panose="020B0600070205080204" pitchFamily="50" charset="-128"/>
                <a:ea typeface="ＭＳ Ｐゴシック" panose="020B0600070205080204" pitchFamily="50" charset="-128"/>
                <a:cs typeface="Times New Roman" panose="02020603050405020304" pitchFamily="18" charset="0"/>
              </a:rPr>
              <a:t>1</a:t>
            </a:r>
            <a:r>
              <a:rPr lang="ja-JP" altLang="en-US" sz="900" kern="100" dirty="0">
                <a:solidFill>
                  <a:srgbClr val="000000"/>
                </a:solidFill>
                <a:latin typeface="ＭＳ Ｐゴシック" panose="020B0600070205080204" pitchFamily="50" charset="-128"/>
                <a:ea typeface="ＭＳ Ｐゴシック" panose="020B0600070205080204" pitchFamily="50" charset="-128"/>
                <a:cs typeface="Times New Roman" panose="02020603050405020304" pitchFamily="18" charset="0"/>
              </a:rPr>
              <a:t>　世帯主の氏名</a:t>
            </a:r>
            <a:endParaRPr lang="en-US" altLang="ja-JP" sz="900" kern="100" dirty="0">
              <a:solidFill>
                <a:srgbClr val="000000"/>
              </a:solidFill>
              <a:latin typeface="ＭＳ Ｐゴシック" panose="020B0600070205080204" pitchFamily="50" charset="-128"/>
              <a:ea typeface="ＭＳ Ｐゴシック" panose="020B0600070205080204" pitchFamily="50" charset="-128"/>
              <a:cs typeface="Times New Roman" panose="02020603050405020304" pitchFamily="18" charset="0"/>
            </a:endParaRPr>
          </a:p>
          <a:p>
            <a:pPr marL="92075" indent="0">
              <a:lnSpc>
                <a:spcPts val="1200"/>
              </a:lnSpc>
              <a:spcAft>
                <a:spcPts val="100"/>
              </a:spcAft>
            </a:pPr>
            <a:endParaRPr lang="en-US" altLang="ja-JP" sz="900" kern="100" dirty="0">
              <a:solidFill>
                <a:srgbClr val="000000"/>
              </a:solidFill>
              <a:latin typeface="ＭＳ Ｐゴシック" panose="020B0600070205080204" pitchFamily="50" charset="-128"/>
              <a:ea typeface="ＭＳ Ｐゴシック" panose="020B0600070205080204" pitchFamily="50" charset="-128"/>
              <a:cs typeface="Times New Roman" panose="02020603050405020304" pitchFamily="18" charset="0"/>
            </a:endParaRPr>
          </a:p>
          <a:p>
            <a:pPr marL="92075" indent="0">
              <a:lnSpc>
                <a:spcPts val="1200"/>
              </a:lnSpc>
              <a:spcAft>
                <a:spcPts val="100"/>
              </a:spcAft>
            </a:pPr>
            <a:r>
              <a:rPr lang="en-US" altLang="ja-JP" sz="900" kern="100" dirty="0">
                <a:solidFill>
                  <a:srgbClr val="000000"/>
                </a:solidFill>
                <a:latin typeface="ＭＳ Ｐゴシック" panose="020B0600070205080204" pitchFamily="50" charset="-128"/>
                <a:ea typeface="ＭＳ Ｐゴシック" panose="020B0600070205080204" pitchFamily="50" charset="-128"/>
                <a:cs typeface="Times New Roman" panose="02020603050405020304" pitchFamily="18" charset="0"/>
              </a:rPr>
              <a:t>2</a:t>
            </a:r>
            <a:r>
              <a:rPr lang="ja-JP" altLang="en-US" sz="900" kern="100" dirty="0">
                <a:solidFill>
                  <a:srgbClr val="000000"/>
                </a:solidFill>
                <a:latin typeface="ＭＳ Ｐゴシック" panose="020B0600070205080204" pitchFamily="50" charset="-128"/>
                <a:ea typeface="ＭＳ Ｐゴシック" panose="020B0600070205080204" pitchFamily="50" charset="-128"/>
                <a:cs typeface="Times New Roman" panose="02020603050405020304" pitchFamily="18" charset="0"/>
              </a:rPr>
              <a:t>　大学等に進学する者の生年月日　</a:t>
            </a:r>
            <a:r>
              <a:rPr lang="en-US" altLang="ja-JP" sz="900" kern="100" dirty="0">
                <a:solidFill>
                  <a:srgbClr val="000000"/>
                </a:solidFill>
                <a:latin typeface="ＭＳ Ｐゴシック" panose="020B0600070205080204" pitchFamily="50" charset="-128"/>
                <a:ea typeface="ＭＳ Ｐゴシック" panose="020B0600070205080204" pitchFamily="50" charset="-128"/>
                <a:cs typeface="Times New Roman" panose="02020603050405020304" pitchFamily="18" charset="0"/>
              </a:rPr>
              <a:t>	</a:t>
            </a:r>
            <a:r>
              <a:rPr lang="ja-JP" altLang="en-US" sz="900" u="sng" kern="100" dirty="0">
                <a:solidFill>
                  <a:srgbClr val="000000"/>
                </a:solidFill>
                <a:latin typeface="ＭＳ Ｐゴシック" panose="020B0600070205080204" pitchFamily="50" charset="-128"/>
                <a:ea typeface="ＭＳ Ｐゴシック" panose="020B0600070205080204" pitchFamily="50" charset="-128"/>
                <a:cs typeface="Times New Roman" panose="02020603050405020304" pitchFamily="18" charset="0"/>
              </a:rPr>
              <a:t>　　　　　　　　　　　　　　</a:t>
            </a:r>
            <a:endParaRPr lang="en-US" altLang="ja-JP" sz="900" u="sng" kern="100" dirty="0">
              <a:solidFill>
                <a:srgbClr val="000000"/>
              </a:solidFill>
              <a:latin typeface="ＭＳ Ｐゴシック" panose="020B0600070205080204" pitchFamily="50" charset="-128"/>
              <a:ea typeface="ＭＳ Ｐゴシック" panose="020B0600070205080204" pitchFamily="50" charset="-128"/>
              <a:cs typeface="Times New Roman" panose="02020603050405020304" pitchFamily="18" charset="0"/>
            </a:endParaRPr>
          </a:p>
          <a:p>
            <a:pPr marL="92075" indent="0">
              <a:lnSpc>
                <a:spcPts val="1200"/>
              </a:lnSpc>
              <a:spcAft>
                <a:spcPts val="100"/>
              </a:spcAft>
            </a:pPr>
            <a:endParaRPr lang="en-US" altLang="ja-JP" sz="900" kern="100" dirty="0">
              <a:solidFill>
                <a:srgbClr val="000000"/>
              </a:solidFill>
              <a:latin typeface="ＭＳ Ｐゴシック" panose="020B0600070205080204" pitchFamily="50" charset="-128"/>
              <a:ea typeface="ＭＳ Ｐゴシック" panose="020B0600070205080204" pitchFamily="50" charset="-128"/>
              <a:cs typeface="Times New Roman" panose="02020603050405020304" pitchFamily="18" charset="0"/>
            </a:endParaRPr>
          </a:p>
          <a:p>
            <a:pPr marL="92075" indent="0">
              <a:lnSpc>
                <a:spcPts val="1200"/>
              </a:lnSpc>
              <a:spcAft>
                <a:spcPts val="100"/>
              </a:spcAft>
            </a:pPr>
            <a:r>
              <a:rPr lang="en-US" altLang="ja-JP" sz="900" kern="100" dirty="0">
                <a:solidFill>
                  <a:srgbClr val="000000"/>
                </a:solidFill>
                <a:latin typeface="ＭＳ Ｐゴシック" panose="020B0600070205080204" pitchFamily="50" charset="-128"/>
                <a:ea typeface="ＭＳ Ｐゴシック" panose="020B0600070205080204" pitchFamily="50" charset="-128"/>
                <a:cs typeface="Times New Roman" panose="02020603050405020304" pitchFamily="18" charset="0"/>
              </a:rPr>
              <a:t>3</a:t>
            </a:r>
            <a:r>
              <a:rPr lang="ja-JP" altLang="en-US" sz="900" kern="100" dirty="0">
                <a:solidFill>
                  <a:srgbClr val="000000"/>
                </a:solidFill>
                <a:latin typeface="ＭＳ Ｐゴシック" panose="020B0600070205080204" pitchFamily="50" charset="-128"/>
                <a:ea typeface="ＭＳ Ｐゴシック" panose="020B0600070205080204" pitchFamily="50" charset="-128"/>
                <a:cs typeface="Times New Roman" panose="02020603050405020304" pitchFamily="18" charset="0"/>
              </a:rPr>
              <a:t>　進学先</a:t>
            </a:r>
            <a:endParaRPr lang="en-US" altLang="ja-JP" sz="900" kern="100" dirty="0">
              <a:solidFill>
                <a:srgbClr val="000000"/>
              </a:solidFill>
              <a:latin typeface="ＭＳ Ｐゴシック" panose="020B0600070205080204" pitchFamily="50" charset="-128"/>
              <a:ea typeface="ＭＳ Ｐゴシック" panose="020B0600070205080204" pitchFamily="50" charset="-128"/>
              <a:cs typeface="Times New Roman" panose="02020603050405020304" pitchFamily="18" charset="0"/>
            </a:endParaRPr>
          </a:p>
          <a:p>
            <a:pPr marL="92075" indent="266700">
              <a:lnSpc>
                <a:spcPts val="1200"/>
              </a:lnSpc>
              <a:spcAft>
                <a:spcPts val="100"/>
              </a:spcAft>
            </a:pPr>
            <a:r>
              <a:rPr lang="ja-JP" altLang="en-US" sz="900" kern="100" dirty="0">
                <a:solidFill>
                  <a:srgbClr val="000000"/>
                </a:solidFill>
                <a:latin typeface="ＭＳ Ｐゴシック" panose="020B0600070205080204" pitchFamily="50" charset="-128"/>
                <a:ea typeface="ＭＳ Ｐゴシック" panose="020B0600070205080204" pitchFamily="50" charset="-128"/>
                <a:cs typeface="Times New Roman" panose="02020603050405020304" pitchFamily="18" charset="0"/>
              </a:rPr>
              <a:t>学校名</a:t>
            </a:r>
            <a:endParaRPr lang="en-US" altLang="ja-JP" sz="900" kern="100" dirty="0">
              <a:solidFill>
                <a:srgbClr val="000000"/>
              </a:solidFill>
              <a:latin typeface="ＭＳ Ｐゴシック" panose="020B0600070205080204" pitchFamily="50" charset="-128"/>
              <a:ea typeface="ＭＳ Ｐゴシック" panose="020B0600070205080204" pitchFamily="50" charset="-128"/>
              <a:cs typeface="Times New Roman" panose="02020603050405020304" pitchFamily="18" charset="0"/>
            </a:endParaRPr>
          </a:p>
          <a:p>
            <a:pPr marL="92075" indent="0">
              <a:lnSpc>
                <a:spcPts val="1200"/>
              </a:lnSpc>
              <a:spcAft>
                <a:spcPts val="100"/>
              </a:spcAft>
            </a:pPr>
            <a:endParaRPr lang="en-US" altLang="ja-JP" sz="900" kern="100" dirty="0">
              <a:solidFill>
                <a:srgbClr val="000000"/>
              </a:solidFill>
              <a:latin typeface="ＭＳ Ｐゴシック" panose="020B0600070205080204" pitchFamily="50" charset="-128"/>
              <a:ea typeface="ＭＳ Ｐゴシック" panose="020B0600070205080204" pitchFamily="50" charset="-128"/>
              <a:cs typeface="Times New Roman" panose="02020603050405020304" pitchFamily="18" charset="0"/>
            </a:endParaRPr>
          </a:p>
          <a:p>
            <a:pPr marL="92075" indent="0">
              <a:lnSpc>
                <a:spcPts val="1200"/>
              </a:lnSpc>
              <a:spcAft>
                <a:spcPts val="100"/>
              </a:spcAft>
            </a:pPr>
            <a:r>
              <a:rPr lang="en-US" altLang="ja-JP" sz="900" kern="100" dirty="0">
                <a:solidFill>
                  <a:srgbClr val="000000"/>
                </a:solidFill>
                <a:latin typeface="ＭＳ Ｐゴシック" panose="020B0600070205080204" pitchFamily="50" charset="-128"/>
                <a:ea typeface="ＭＳ Ｐゴシック" panose="020B0600070205080204" pitchFamily="50" charset="-128"/>
                <a:cs typeface="Times New Roman" panose="02020603050405020304" pitchFamily="18" charset="0"/>
              </a:rPr>
              <a:t>4</a:t>
            </a:r>
            <a:r>
              <a:rPr lang="ja-JP" altLang="en-US" sz="900" kern="100" dirty="0">
                <a:solidFill>
                  <a:srgbClr val="000000"/>
                </a:solidFill>
                <a:latin typeface="ＭＳ Ｐゴシック" panose="020B0600070205080204" pitchFamily="50" charset="-128"/>
                <a:ea typeface="ＭＳ Ｐゴシック" panose="020B0600070205080204" pitchFamily="50" charset="-128"/>
                <a:cs typeface="Times New Roman" panose="02020603050405020304" pitchFamily="18" charset="0"/>
              </a:rPr>
              <a:t>　進学後の居住先（該当する□にチェックを入れてください。）</a:t>
            </a:r>
            <a:endParaRPr lang="en-US" altLang="ja-JP" sz="900" kern="100" dirty="0">
              <a:solidFill>
                <a:srgbClr val="000000"/>
              </a:solidFill>
              <a:latin typeface="ＭＳ Ｐゴシック" panose="020B0600070205080204" pitchFamily="50" charset="-128"/>
              <a:ea typeface="ＭＳ Ｐゴシック" panose="020B0600070205080204" pitchFamily="50" charset="-128"/>
              <a:cs typeface="Times New Roman" panose="02020603050405020304" pitchFamily="18" charset="0"/>
            </a:endParaRPr>
          </a:p>
          <a:p>
            <a:pPr marL="266700" indent="182563">
              <a:lnSpc>
                <a:spcPts val="1200"/>
              </a:lnSpc>
              <a:spcAft>
                <a:spcPts val="100"/>
              </a:spcAft>
              <a:buFont typeface="Wingdings" panose="05000000000000000000" pitchFamily="2" charset="2"/>
              <a:buChar char="p"/>
            </a:pPr>
            <a:r>
              <a:rPr lang="ja-JP" altLang="en-US" sz="900" kern="100" dirty="0">
                <a:solidFill>
                  <a:srgbClr val="000000"/>
                </a:solidFill>
                <a:latin typeface="ＭＳ Ｐゴシック" panose="020B0600070205080204" pitchFamily="50" charset="-128"/>
                <a:ea typeface="ＭＳ Ｐゴシック" panose="020B0600070205080204" pitchFamily="50" charset="-128"/>
                <a:cs typeface="Times New Roman" panose="02020603050405020304" pitchFamily="18" charset="0"/>
              </a:rPr>
              <a:t>大学等進学前の住宅と同じ</a:t>
            </a:r>
            <a:endParaRPr lang="en-US" altLang="ja-JP" sz="900" kern="100" dirty="0">
              <a:solidFill>
                <a:srgbClr val="000000"/>
              </a:solidFill>
              <a:latin typeface="ＭＳ Ｐゴシック" panose="020B0600070205080204" pitchFamily="50" charset="-128"/>
              <a:ea typeface="ＭＳ Ｐゴシック" panose="020B0600070205080204" pitchFamily="50" charset="-128"/>
              <a:cs typeface="Times New Roman" panose="02020603050405020304" pitchFamily="18" charset="0"/>
            </a:endParaRPr>
          </a:p>
          <a:p>
            <a:pPr marL="266700" indent="182563">
              <a:lnSpc>
                <a:spcPts val="1200"/>
              </a:lnSpc>
              <a:spcAft>
                <a:spcPts val="100"/>
              </a:spcAft>
              <a:buFont typeface="Wingdings" panose="05000000000000000000" pitchFamily="2" charset="2"/>
              <a:buChar char="p"/>
            </a:pPr>
            <a:r>
              <a:rPr lang="ja-JP" altLang="en-US" sz="900" kern="100" dirty="0">
                <a:solidFill>
                  <a:srgbClr val="000000"/>
                </a:solidFill>
                <a:latin typeface="ＭＳ Ｐゴシック" panose="020B0600070205080204" pitchFamily="50" charset="-128"/>
                <a:ea typeface="ＭＳ Ｐゴシック" panose="020B0600070205080204" pitchFamily="50" charset="-128"/>
                <a:cs typeface="Times New Roman" panose="02020603050405020304" pitchFamily="18" charset="0"/>
              </a:rPr>
              <a:t>転居により大学進学前の家族と別に居住（居住（予定）地をご記載ください。）</a:t>
            </a:r>
            <a:endParaRPr lang="en-US" altLang="ja-JP" sz="900" kern="100" dirty="0">
              <a:solidFill>
                <a:srgbClr val="000000"/>
              </a:solidFill>
              <a:latin typeface="ＭＳ Ｐゴシック" panose="020B0600070205080204" pitchFamily="50" charset="-128"/>
              <a:ea typeface="ＭＳ Ｐゴシック" panose="020B0600070205080204" pitchFamily="50" charset="-128"/>
              <a:cs typeface="Times New Roman" panose="02020603050405020304" pitchFamily="18" charset="0"/>
            </a:endParaRPr>
          </a:p>
          <a:p>
            <a:pPr marL="92075" indent="533400">
              <a:lnSpc>
                <a:spcPts val="1200"/>
              </a:lnSpc>
              <a:spcAft>
                <a:spcPts val="100"/>
              </a:spcAft>
            </a:pPr>
            <a:r>
              <a:rPr lang="ja-JP" altLang="en-US" sz="900" kern="100" dirty="0">
                <a:solidFill>
                  <a:srgbClr val="000000"/>
                </a:solidFill>
                <a:latin typeface="ＭＳ Ｐゴシック" panose="020B0600070205080204" pitchFamily="50" charset="-128"/>
                <a:ea typeface="ＭＳ Ｐゴシック" panose="020B0600070205080204" pitchFamily="50" charset="-128"/>
                <a:cs typeface="Times New Roman" panose="02020603050405020304" pitchFamily="18" charset="0"/>
              </a:rPr>
              <a:t>居住（予定）地</a:t>
            </a:r>
          </a:p>
          <a:p>
            <a:pPr marL="92075" indent="0">
              <a:lnSpc>
                <a:spcPts val="1200"/>
              </a:lnSpc>
              <a:spcAft>
                <a:spcPts val="100"/>
              </a:spcAft>
            </a:pPr>
            <a:endParaRPr lang="en-US" altLang="ja-JP" sz="900" kern="100" dirty="0">
              <a:solidFill>
                <a:srgbClr val="000000"/>
              </a:solidFill>
              <a:latin typeface="ＭＳ Ｐゴシック" panose="020B0600070205080204" pitchFamily="50" charset="-128"/>
              <a:ea typeface="ＭＳ Ｐゴシック" panose="020B0600070205080204" pitchFamily="50" charset="-128"/>
              <a:cs typeface="Times New Roman" panose="02020603050405020304" pitchFamily="18" charset="0"/>
            </a:endParaRPr>
          </a:p>
          <a:p>
            <a:pPr marL="92075" indent="0">
              <a:lnSpc>
                <a:spcPts val="1200"/>
              </a:lnSpc>
              <a:spcAft>
                <a:spcPts val="100"/>
              </a:spcAft>
            </a:pPr>
            <a:r>
              <a:rPr lang="en-US" altLang="ja-JP" sz="900" kern="100" dirty="0">
                <a:solidFill>
                  <a:srgbClr val="000000"/>
                </a:solidFill>
                <a:latin typeface="ＭＳ Ｐゴシック" panose="020B0600070205080204" pitchFamily="50" charset="-128"/>
                <a:ea typeface="ＭＳ Ｐゴシック" panose="020B0600070205080204" pitchFamily="50" charset="-128"/>
                <a:cs typeface="Times New Roman" panose="02020603050405020304" pitchFamily="18" charset="0"/>
              </a:rPr>
              <a:t>5</a:t>
            </a:r>
            <a:r>
              <a:rPr lang="ja-JP" altLang="en-US" sz="900" kern="100" dirty="0">
                <a:solidFill>
                  <a:srgbClr val="000000"/>
                </a:solidFill>
                <a:latin typeface="ＭＳ Ｐゴシック" panose="020B0600070205080204" pitchFamily="50" charset="-128"/>
                <a:ea typeface="ＭＳ Ｐゴシック" panose="020B0600070205080204" pitchFamily="50" charset="-128"/>
                <a:cs typeface="Times New Roman" panose="02020603050405020304" pitchFamily="18" charset="0"/>
              </a:rPr>
              <a:t>　関係書類</a:t>
            </a:r>
            <a:endParaRPr lang="en-US" altLang="ja-JP" sz="900" kern="100" dirty="0">
              <a:solidFill>
                <a:srgbClr val="000000"/>
              </a:solidFill>
              <a:latin typeface="ＭＳ Ｐゴシック" panose="020B0600070205080204" pitchFamily="50" charset="-128"/>
              <a:ea typeface="ＭＳ Ｐゴシック" panose="020B0600070205080204" pitchFamily="50" charset="-128"/>
              <a:cs typeface="Times New Roman" panose="02020603050405020304" pitchFamily="18" charset="0"/>
            </a:endParaRPr>
          </a:p>
          <a:p>
            <a:pPr marL="92075" indent="174625">
              <a:lnSpc>
                <a:spcPts val="1200"/>
              </a:lnSpc>
              <a:spcAft>
                <a:spcPts val="100"/>
              </a:spcAft>
            </a:pPr>
            <a:r>
              <a:rPr lang="ja-JP" altLang="en-US" sz="900" kern="100" dirty="0">
                <a:solidFill>
                  <a:srgbClr val="000000"/>
                </a:solidFill>
                <a:latin typeface="ＭＳ Ｐゴシック" panose="020B0600070205080204" pitchFamily="50" charset="-128"/>
                <a:ea typeface="ＭＳ Ｐゴシック" panose="020B0600070205080204" pitchFamily="50" charset="-128"/>
                <a:cs typeface="Times New Roman" panose="02020603050405020304" pitchFamily="18" charset="0"/>
              </a:rPr>
              <a:t>（</a:t>
            </a:r>
            <a:r>
              <a:rPr lang="en-US" altLang="ja-JP" sz="900" kern="100" dirty="0">
                <a:solidFill>
                  <a:srgbClr val="000000"/>
                </a:solidFill>
                <a:latin typeface="ＭＳ Ｐゴシック" panose="020B0600070205080204" pitchFamily="50" charset="-128"/>
                <a:ea typeface="ＭＳ Ｐゴシック" panose="020B0600070205080204" pitchFamily="50" charset="-128"/>
                <a:cs typeface="Times New Roman" panose="02020603050405020304" pitchFamily="18" charset="0"/>
              </a:rPr>
              <a:t>1</a:t>
            </a:r>
            <a:r>
              <a:rPr lang="ja-JP" altLang="en-US" sz="900" kern="100" dirty="0">
                <a:solidFill>
                  <a:srgbClr val="000000"/>
                </a:solidFill>
                <a:latin typeface="ＭＳ Ｐゴシック" panose="020B0600070205080204" pitchFamily="50" charset="-128"/>
                <a:ea typeface="ＭＳ Ｐゴシック" panose="020B0600070205080204" pitchFamily="50" charset="-128"/>
                <a:cs typeface="Times New Roman" panose="02020603050405020304" pitchFamily="18" charset="0"/>
              </a:rPr>
              <a:t>）入学手続に着手していることが確認できる書類として、以下のいずれか</a:t>
            </a:r>
            <a:endParaRPr lang="en-US" altLang="ja-JP" sz="900" kern="100" dirty="0">
              <a:solidFill>
                <a:srgbClr val="000000"/>
              </a:solidFill>
              <a:latin typeface="ＭＳ Ｐゴシック" panose="020B0600070205080204" pitchFamily="50" charset="-128"/>
              <a:ea typeface="ＭＳ Ｐゴシック" panose="020B0600070205080204" pitchFamily="50" charset="-128"/>
              <a:cs typeface="Times New Roman" panose="02020603050405020304" pitchFamily="18" charset="0"/>
            </a:endParaRPr>
          </a:p>
          <a:p>
            <a:pPr marL="358775" indent="95250">
              <a:lnSpc>
                <a:spcPts val="1200"/>
              </a:lnSpc>
              <a:spcAft>
                <a:spcPts val="100"/>
              </a:spcAft>
              <a:buFont typeface="Arial" panose="020B0604020202020204" pitchFamily="34" charset="0"/>
              <a:buChar char="•"/>
            </a:pPr>
            <a:r>
              <a:rPr lang="ja-JP" altLang="en-US" sz="900" kern="100" dirty="0">
                <a:solidFill>
                  <a:srgbClr val="000000"/>
                </a:solidFill>
                <a:latin typeface="ＭＳ Ｐゴシック" panose="020B0600070205080204" pitchFamily="50" charset="-128"/>
                <a:ea typeface="ＭＳ Ｐゴシック" panose="020B0600070205080204" pitchFamily="50" charset="-128"/>
                <a:cs typeface="Times New Roman" panose="02020603050405020304" pitchFamily="18" charset="0"/>
              </a:rPr>
              <a:t>入学金を納付したことを証明する書類の写し</a:t>
            </a:r>
            <a:endParaRPr lang="en-US" altLang="ja-JP" sz="900" kern="100" dirty="0">
              <a:solidFill>
                <a:srgbClr val="000000"/>
              </a:solidFill>
              <a:latin typeface="ＭＳ Ｐゴシック" panose="020B0600070205080204" pitchFamily="50" charset="-128"/>
              <a:ea typeface="ＭＳ Ｐゴシック" panose="020B0600070205080204" pitchFamily="50" charset="-128"/>
              <a:cs typeface="Times New Roman" panose="02020603050405020304" pitchFamily="18" charset="0"/>
            </a:endParaRPr>
          </a:p>
          <a:p>
            <a:pPr marL="358775" indent="95250">
              <a:lnSpc>
                <a:spcPts val="1200"/>
              </a:lnSpc>
              <a:spcAft>
                <a:spcPts val="100"/>
              </a:spcAft>
              <a:buFont typeface="Arial" panose="020B0604020202020204" pitchFamily="34" charset="0"/>
              <a:buChar char="•"/>
            </a:pPr>
            <a:r>
              <a:rPr lang="ja-JP" altLang="en-US" sz="900" kern="100" dirty="0">
                <a:solidFill>
                  <a:srgbClr val="000000"/>
                </a:solidFill>
                <a:latin typeface="ＭＳ Ｐゴシック" panose="020B0600070205080204" pitchFamily="50" charset="-128"/>
                <a:ea typeface="ＭＳ Ｐゴシック" panose="020B0600070205080204" pitchFamily="50" charset="-128"/>
                <a:cs typeface="Times New Roman" panose="02020603050405020304" pitchFamily="18" charset="0"/>
              </a:rPr>
              <a:t>入学金延納（進学後に納付すること）を申請した書類の写し</a:t>
            </a:r>
            <a:endParaRPr lang="en-US" altLang="ja-JP" sz="900" kern="100" dirty="0">
              <a:solidFill>
                <a:srgbClr val="000000"/>
              </a:solidFill>
              <a:latin typeface="ＭＳ Ｐゴシック" panose="020B0600070205080204" pitchFamily="50" charset="-128"/>
              <a:ea typeface="ＭＳ Ｐゴシック" panose="020B0600070205080204" pitchFamily="50" charset="-128"/>
              <a:cs typeface="Times New Roman" panose="02020603050405020304" pitchFamily="18" charset="0"/>
            </a:endParaRPr>
          </a:p>
          <a:p>
            <a:pPr marL="358775" indent="95250">
              <a:lnSpc>
                <a:spcPts val="1200"/>
              </a:lnSpc>
              <a:spcAft>
                <a:spcPts val="100"/>
              </a:spcAft>
              <a:buFont typeface="Arial" panose="020B0604020202020204" pitchFamily="34" charset="0"/>
              <a:buChar char="•"/>
            </a:pPr>
            <a:r>
              <a:rPr lang="ja-JP" altLang="en-US" sz="900" kern="100" dirty="0">
                <a:solidFill>
                  <a:srgbClr val="000000"/>
                </a:solidFill>
                <a:latin typeface="ＭＳ Ｐゴシック" panose="020B0600070205080204" pitchFamily="50" charset="-128"/>
                <a:ea typeface="ＭＳ Ｐゴシック" panose="020B0600070205080204" pitchFamily="50" charset="-128"/>
                <a:cs typeface="Times New Roman" panose="02020603050405020304" pitchFamily="18" charset="0"/>
              </a:rPr>
              <a:t>入学金等の納付が不要な場合、進学先に提出する誓約書や進学先が発行する入学手続が完了したことを証明</a:t>
            </a:r>
            <a:endParaRPr lang="en-US" altLang="ja-JP" sz="900" kern="100" dirty="0">
              <a:solidFill>
                <a:srgbClr val="000000"/>
              </a:solidFill>
              <a:latin typeface="ＭＳ Ｐゴシック" panose="020B0600070205080204" pitchFamily="50" charset="-128"/>
              <a:ea typeface="ＭＳ Ｐゴシック" panose="020B0600070205080204" pitchFamily="50" charset="-128"/>
              <a:cs typeface="Times New Roman" panose="02020603050405020304" pitchFamily="18" charset="0"/>
            </a:endParaRPr>
          </a:p>
          <a:p>
            <a:pPr marL="358775" indent="90488">
              <a:lnSpc>
                <a:spcPts val="1200"/>
              </a:lnSpc>
              <a:spcAft>
                <a:spcPts val="100"/>
              </a:spcAft>
            </a:pPr>
            <a:r>
              <a:rPr lang="ja-JP" altLang="en-US" sz="900" kern="100" dirty="0">
                <a:solidFill>
                  <a:srgbClr val="000000"/>
                </a:solidFill>
                <a:latin typeface="ＭＳ Ｐゴシック" panose="020B0600070205080204" pitchFamily="50" charset="-128"/>
                <a:ea typeface="ＭＳ Ｐゴシック" panose="020B0600070205080204" pitchFamily="50" charset="-128"/>
                <a:cs typeface="Times New Roman" panose="02020603050405020304" pitchFamily="18" charset="0"/>
              </a:rPr>
              <a:t>する書類等の写し</a:t>
            </a:r>
            <a:endParaRPr lang="en-US" altLang="ja-JP" sz="900" kern="100" dirty="0">
              <a:solidFill>
                <a:srgbClr val="000000"/>
              </a:solidFill>
              <a:latin typeface="ＭＳ Ｐゴシック" panose="020B0600070205080204" pitchFamily="50" charset="-128"/>
              <a:ea typeface="ＭＳ Ｐゴシック" panose="020B0600070205080204" pitchFamily="50" charset="-128"/>
              <a:cs typeface="Times New Roman" panose="02020603050405020304" pitchFamily="18" charset="0"/>
            </a:endParaRPr>
          </a:p>
          <a:p>
            <a:pPr marL="266700" indent="0">
              <a:lnSpc>
                <a:spcPts val="1200"/>
              </a:lnSpc>
              <a:spcAft>
                <a:spcPts val="100"/>
              </a:spcAft>
            </a:pPr>
            <a:r>
              <a:rPr lang="ja-JP" altLang="en-US" sz="900" kern="100" dirty="0">
                <a:solidFill>
                  <a:srgbClr val="000000"/>
                </a:solidFill>
                <a:latin typeface="ＭＳ Ｐゴシック" panose="020B0600070205080204" pitchFamily="50" charset="-128"/>
                <a:ea typeface="ＭＳ Ｐゴシック" panose="020B0600070205080204" pitchFamily="50" charset="-128"/>
                <a:cs typeface="Times New Roman" panose="02020603050405020304" pitchFamily="18" charset="0"/>
              </a:rPr>
              <a:t>（</a:t>
            </a:r>
            <a:r>
              <a:rPr lang="en-US" altLang="ja-JP" sz="900" kern="100" dirty="0">
                <a:solidFill>
                  <a:srgbClr val="000000"/>
                </a:solidFill>
                <a:latin typeface="ＭＳ Ｐゴシック" panose="020B0600070205080204" pitchFamily="50" charset="-128"/>
                <a:ea typeface="ＭＳ Ｐゴシック" panose="020B0600070205080204" pitchFamily="50" charset="-128"/>
                <a:cs typeface="Times New Roman" panose="02020603050405020304" pitchFamily="18" charset="0"/>
              </a:rPr>
              <a:t>2</a:t>
            </a:r>
            <a:r>
              <a:rPr lang="ja-JP" altLang="en-US" sz="900" kern="100" dirty="0">
                <a:solidFill>
                  <a:srgbClr val="000000"/>
                </a:solidFill>
                <a:latin typeface="ＭＳ Ｐゴシック" panose="020B0600070205080204" pitchFamily="50" charset="-128"/>
                <a:ea typeface="ＭＳ Ｐゴシック" panose="020B0600070205080204" pitchFamily="50" charset="-128"/>
                <a:cs typeface="Times New Roman" panose="02020603050405020304" pitchFamily="18" charset="0"/>
              </a:rPr>
              <a:t>）進学に伴い転居する場合は、新たに居住する住居の賃貸借契約書等の写し</a:t>
            </a:r>
            <a:endParaRPr lang="en-US" altLang="ja-JP" sz="900" kern="100" dirty="0">
              <a:solidFill>
                <a:srgbClr val="000000"/>
              </a:solidFill>
              <a:latin typeface="ＭＳ Ｐゴシック" panose="020B0600070205080204" pitchFamily="50" charset="-128"/>
              <a:ea typeface="ＭＳ Ｐゴシック" panose="020B0600070205080204" pitchFamily="50" charset="-128"/>
              <a:cs typeface="Times New Roman" panose="02020603050405020304" pitchFamily="18" charset="0"/>
            </a:endParaRPr>
          </a:p>
          <a:p>
            <a:pPr marL="266700" indent="0">
              <a:lnSpc>
                <a:spcPts val="1200"/>
              </a:lnSpc>
              <a:spcAft>
                <a:spcPts val="100"/>
              </a:spcAft>
            </a:pPr>
            <a:r>
              <a:rPr lang="ja-JP" altLang="en-US" sz="900" kern="100" dirty="0">
                <a:solidFill>
                  <a:srgbClr val="000000"/>
                </a:solidFill>
                <a:latin typeface="ＭＳ Ｐゴシック" panose="020B0600070205080204" pitchFamily="50" charset="-128"/>
                <a:ea typeface="ＭＳ Ｐゴシック" panose="020B0600070205080204" pitchFamily="50" charset="-128"/>
                <a:cs typeface="Times New Roman" panose="02020603050405020304" pitchFamily="18" charset="0"/>
              </a:rPr>
              <a:t>（</a:t>
            </a:r>
            <a:r>
              <a:rPr lang="en-US" altLang="ja-JP" sz="900" kern="100" dirty="0">
                <a:solidFill>
                  <a:srgbClr val="000000"/>
                </a:solidFill>
                <a:latin typeface="ＭＳ Ｐゴシック" panose="020B0600070205080204" pitchFamily="50" charset="-128"/>
                <a:ea typeface="ＭＳ Ｐゴシック" panose="020B0600070205080204" pitchFamily="50" charset="-128"/>
                <a:cs typeface="Times New Roman" panose="02020603050405020304" pitchFamily="18" charset="0"/>
              </a:rPr>
              <a:t>3</a:t>
            </a:r>
            <a:r>
              <a:rPr lang="ja-JP" altLang="en-US" sz="900" kern="100" dirty="0">
                <a:solidFill>
                  <a:srgbClr val="000000"/>
                </a:solidFill>
                <a:latin typeface="ＭＳ Ｐゴシック" panose="020B0600070205080204" pitchFamily="50" charset="-128"/>
                <a:ea typeface="ＭＳ Ｐゴシック" panose="020B0600070205080204" pitchFamily="50" charset="-128"/>
                <a:cs typeface="Times New Roman" panose="02020603050405020304" pitchFamily="18" charset="0"/>
              </a:rPr>
              <a:t>）その他支給決定にあたり必要な書類</a:t>
            </a:r>
            <a:endParaRPr lang="en-US" altLang="ja-JP" sz="900" kern="100" dirty="0">
              <a:solidFill>
                <a:srgbClr val="000000"/>
              </a:solidFill>
              <a:latin typeface="ＭＳ Ｐゴシック" panose="020B0600070205080204" pitchFamily="50" charset="-128"/>
              <a:ea typeface="ＭＳ Ｐゴシック" panose="020B0600070205080204" pitchFamily="50" charset="-128"/>
              <a:cs typeface="Times New Roman" panose="02020603050405020304" pitchFamily="18" charset="0"/>
            </a:endParaRPr>
          </a:p>
          <a:p>
            <a:pPr marL="266700" indent="0">
              <a:lnSpc>
                <a:spcPts val="1200"/>
              </a:lnSpc>
              <a:spcAft>
                <a:spcPts val="100"/>
              </a:spcAft>
              <a:tabLst>
                <a:tab pos="358775" algn="l"/>
              </a:tabLst>
            </a:pPr>
            <a:r>
              <a:rPr lang="en-US" altLang="ja-JP" sz="900" kern="100" dirty="0">
                <a:solidFill>
                  <a:srgbClr val="000000"/>
                </a:solidFill>
                <a:latin typeface="ＭＳ Ｐゴシック" panose="020B0600070205080204" pitchFamily="50" charset="-128"/>
                <a:ea typeface="ＭＳ Ｐゴシック" panose="020B0600070205080204" pitchFamily="50" charset="-128"/>
                <a:cs typeface="Times New Roman" panose="02020603050405020304" pitchFamily="18" charset="0"/>
              </a:rPr>
              <a:t>※	</a:t>
            </a:r>
            <a:r>
              <a:rPr lang="ja-JP" altLang="en-US" sz="900" kern="100" dirty="0">
                <a:solidFill>
                  <a:srgbClr val="000000"/>
                </a:solidFill>
                <a:latin typeface="ＭＳ Ｐゴシック" panose="020B0600070205080204" pitchFamily="50" charset="-128"/>
                <a:ea typeface="ＭＳ Ｐゴシック" panose="020B0600070205080204" pitchFamily="50" charset="-128"/>
                <a:cs typeface="Times New Roman" panose="02020603050405020304" pitchFamily="18" charset="0"/>
              </a:rPr>
              <a:t>上記の書類を申請時に準備できない場合については、進学する学校の合格通知書や賃貸借契約時の見積書　</a:t>
            </a:r>
            <a:endParaRPr lang="en-US" altLang="ja-JP" sz="900" kern="100" dirty="0">
              <a:solidFill>
                <a:srgbClr val="000000"/>
              </a:solidFill>
              <a:latin typeface="ＭＳ Ｐゴシック" panose="020B0600070205080204" pitchFamily="50" charset="-128"/>
              <a:ea typeface="ＭＳ Ｐゴシック" panose="020B0600070205080204" pitchFamily="50" charset="-128"/>
              <a:cs typeface="Times New Roman" panose="02020603050405020304" pitchFamily="18" charset="0"/>
            </a:endParaRPr>
          </a:p>
          <a:p>
            <a:pPr indent="358775">
              <a:lnSpc>
                <a:spcPts val="1200"/>
              </a:lnSpc>
              <a:spcAft>
                <a:spcPts val="100"/>
              </a:spcAft>
            </a:pPr>
            <a:r>
              <a:rPr lang="ja-JP" altLang="en-US" sz="900" kern="100" dirty="0">
                <a:solidFill>
                  <a:srgbClr val="000000"/>
                </a:solidFill>
                <a:latin typeface="ＭＳ Ｐゴシック" panose="020B0600070205080204" pitchFamily="50" charset="-128"/>
                <a:ea typeface="ＭＳ Ｐゴシック" panose="020B0600070205080204" pitchFamily="50" charset="-128"/>
                <a:cs typeface="Times New Roman" panose="02020603050405020304" pitchFamily="18" charset="0"/>
              </a:rPr>
              <a:t>の写し等を添付した上で、後日、大学等に入学するまでにこれらの書類を提出してください。</a:t>
            </a:r>
            <a:endParaRPr lang="en-US" altLang="ja-JP" sz="900" kern="100" dirty="0">
              <a:solidFill>
                <a:srgbClr val="000000"/>
              </a:solidFill>
              <a:latin typeface="ＭＳ Ｐゴシック" panose="020B0600070205080204" pitchFamily="50" charset="-128"/>
              <a:ea typeface="ＭＳ Ｐゴシック" panose="020B0600070205080204" pitchFamily="50" charset="-128"/>
              <a:cs typeface="Times New Roman" panose="02020603050405020304" pitchFamily="18" charset="0"/>
            </a:endParaRPr>
          </a:p>
          <a:p>
            <a:pPr indent="358775">
              <a:lnSpc>
                <a:spcPts val="1200"/>
              </a:lnSpc>
              <a:spcAft>
                <a:spcPts val="100"/>
              </a:spcAft>
            </a:pPr>
            <a:endParaRPr lang="en-US" altLang="ja-JP" sz="900" kern="100" dirty="0">
              <a:solidFill>
                <a:srgbClr val="000000"/>
              </a:solidFill>
              <a:latin typeface="ＭＳ Ｐゴシック" panose="020B0600070205080204" pitchFamily="50" charset="-128"/>
              <a:ea typeface="ＭＳ Ｐゴシック" panose="020B0600070205080204" pitchFamily="50" charset="-128"/>
              <a:cs typeface="Times New Roman" panose="02020603050405020304" pitchFamily="18" charset="0"/>
            </a:endParaRPr>
          </a:p>
          <a:p>
            <a:pPr marL="92075" indent="0">
              <a:lnSpc>
                <a:spcPts val="1200"/>
              </a:lnSpc>
              <a:spcAft>
                <a:spcPts val="100"/>
              </a:spcAft>
            </a:pPr>
            <a:r>
              <a:rPr lang="en-US" altLang="ja-JP" sz="900" kern="100" dirty="0">
                <a:solidFill>
                  <a:srgbClr val="000000"/>
                </a:solidFill>
                <a:latin typeface="ＭＳ Ｐゴシック" panose="020B0600070205080204" pitchFamily="50" charset="-128"/>
                <a:ea typeface="ＭＳ Ｐゴシック" panose="020B0600070205080204" pitchFamily="50" charset="-128"/>
                <a:cs typeface="Times New Roman" panose="02020603050405020304" pitchFamily="18" charset="0"/>
              </a:rPr>
              <a:t>6</a:t>
            </a:r>
            <a:r>
              <a:rPr lang="ja-JP" altLang="en-US" sz="900" kern="100" dirty="0">
                <a:solidFill>
                  <a:srgbClr val="000000"/>
                </a:solidFill>
                <a:latin typeface="ＭＳ Ｐゴシック" panose="020B0600070205080204" pitchFamily="50" charset="-128"/>
                <a:ea typeface="ＭＳ Ｐゴシック" panose="020B0600070205080204" pitchFamily="50" charset="-128"/>
                <a:cs typeface="Times New Roman" panose="02020603050405020304" pitchFamily="18" charset="0"/>
              </a:rPr>
              <a:t>　進学準備給付金振込先（大学等に進学する者の口座に限ります。）</a:t>
            </a:r>
            <a:endParaRPr lang="en-US" altLang="ja-JP" sz="900" kern="100" dirty="0">
              <a:solidFill>
                <a:srgbClr val="000000"/>
              </a:solidFill>
              <a:latin typeface="ＭＳ Ｐゴシック" panose="020B0600070205080204" pitchFamily="50" charset="-128"/>
              <a:ea typeface="ＭＳ Ｐゴシック" panose="020B0600070205080204" pitchFamily="50" charset="-128"/>
              <a:cs typeface="Times New Roman" panose="02020603050405020304" pitchFamily="18" charset="0"/>
            </a:endParaRPr>
          </a:p>
          <a:p>
            <a:pPr marL="92075" indent="0">
              <a:lnSpc>
                <a:spcPts val="1200"/>
              </a:lnSpc>
              <a:spcAft>
                <a:spcPts val="100"/>
              </a:spcAft>
            </a:pPr>
            <a:endParaRPr lang="en-US" altLang="ja-JP" sz="900" kern="100" dirty="0">
              <a:solidFill>
                <a:srgbClr val="000000"/>
              </a:solidFill>
              <a:latin typeface="ＭＳ Ｐゴシック" panose="020B0600070205080204" pitchFamily="50" charset="-128"/>
              <a:ea typeface="ＭＳ Ｐゴシック" panose="020B0600070205080204" pitchFamily="50" charset="-128"/>
              <a:cs typeface="Times New Roman" panose="02020603050405020304" pitchFamily="18" charset="0"/>
            </a:endParaRPr>
          </a:p>
          <a:p>
            <a:pPr marL="92075" indent="0">
              <a:lnSpc>
                <a:spcPts val="1200"/>
              </a:lnSpc>
              <a:spcAft>
                <a:spcPts val="100"/>
              </a:spcAft>
            </a:pPr>
            <a:endParaRPr lang="en-US" altLang="ja-JP" sz="900" kern="100" dirty="0">
              <a:solidFill>
                <a:srgbClr val="000000"/>
              </a:solidFill>
              <a:latin typeface="ＭＳ Ｐゴシック" panose="020B0600070205080204" pitchFamily="50" charset="-128"/>
              <a:ea typeface="ＭＳ Ｐゴシック" panose="020B0600070205080204" pitchFamily="50" charset="-128"/>
              <a:cs typeface="Times New Roman" panose="02020603050405020304" pitchFamily="18" charset="0"/>
            </a:endParaRPr>
          </a:p>
          <a:p>
            <a:pPr marL="92075" indent="0">
              <a:lnSpc>
                <a:spcPts val="1200"/>
              </a:lnSpc>
              <a:spcAft>
                <a:spcPts val="100"/>
              </a:spcAft>
            </a:pPr>
            <a:endParaRPr lang="en-US" altLang="ja-JP" sz="900" kern="100" dirty="0">
              <a:solidFill>
                <a:srgbClr val="000000"/>
              </a:solidFill>
              <a:latin typeface="ＭＳ Ｐゴシック" panose="020B0600070205080204" pitchFamily="50" charset="-128"/>
              <a:ea typeface="ＭＳ Ｐゴシック" panose="020B0600070205080204" pitchFamily="50" charset="-128"/>
              <a:cs typeface="Times New Roman" panose="02020603050405020304" pitchFamily="18" charset="0"/>
            </a:endParaRPr>
          </a:p>
          <a:p>
            <a:pPr marL="92075" indent="0">
              <a:lnSpc>
                <a:spcPts val="1200"/>
              </a:lnSpc>
              <a:spcAft>
                <a:spcPts val="100"/>
              </a:spcAft>
            </a:pPr>
            <a:endParaRPr lang="en-US" altLang="ja-JP" sz="900" kern="100" dirty="0">
              <a:solidFill>
                <a:srgbClr val="000000"/>
              </a:solidFill>
              <a:latin typeface="ＭＳ Ｐゴシック" panose="020B0600070205080204" pitchFamily="50" charset="-128"/>
              <a:ea typeface="ＭＳ Ｐゴシック" panose="020B0600070205080204" pitchFamily="50" charset="-128"/>
              <a:cs typeface="Times New Roman" panose="02020603050405020304" pitchFamily="18" charset="0"/>
            </a:endParaRPr>
          </a:p>
          <a:p>
            <a:pPr marL="92075" indent="0">
              <a:lnSpc>
                <a:spcPts val="1200"/>
              </a:lnSpc>
              <a:spcAft>
                <a:spcPts val="100"/>
              </a:spcAft>
            </a:pPr>
            <a:endParaRPr lang="en-US" altLang="ja-JP" sz="900" kern="100" dirty="0">
              <a:solidFill>
                <a:srgbClr val="000000"/>
              </a:solidFill>
              <a:latin typeface="ＭＳ Ｐゴシック" panose="020B0600070205080204" pitchFamily="50" charset="-128"/>
              <a:ea typeface="ＭＳ Ｐゴシック" panose="020B0600070205080204" pitchFamily="50" charset="-128"/>
              <a:cs typeface="Times New Roman" panose="02020603050405020304" pitchFamily="18" charset="0"/>
            </a:endParaRPr>
          </a:p>
          <a:p>
            <a:pPr marL="92075" indent="0">
              <a:lnSpc>
                <a:spcPts val="1200"/>
              </a:lnSpc>
              <a:spcAft>
                <a:spcPts val="100"/>
              </a:spcAft>
            </a:pPr>
            <a:endParaRPr lang="en-US" altLang="ja-JP" sz="900" kern="100" dirty="0">
              <a:solidFill>
                <a:srgbClr val="000000"/>
              </a:solidFill>
              <a:latin typeface="ＭＳ Ｐゴシック" panose="020B0600070205080204" pitchFamily="50" charset="-128"/>
              <a:ea typeface="ＭＳ Ｐゴシック" panose="020B0600070205080204" pitchFamily="50" charset="-128"/>
              <a:cs typeface="Times New Roman" panose="02020603050405020304" pitchFamily="18" charset="0"/>
            </a:endParaRPr>
          </a:p>
          <a:p>
            <a:pPr marL="92075" indent="0">
              <a:lnSpc>
                <a:spcPts val="1200"/>
              </a:lnSpc>
              <a:spcAft>
                <a:spcPts val="100"/>
              </a:spcAft>
            </a:pPr>
            <a:endParaRPr lang="en-US" altLang="ja-JP" sz="900" kern="100" dirty="0">
              <a:solidFill>
                <a:srgbClr val="000000"/>
              </a:solidFill>
              <a:latin typeface="ＭＳ Ｐゴシック" panose="020B0600070205080204" pitchFamily="50" charset="-128"/>
              <a:ea typeface="ＭＳ Ｐゴシック" panose="020B0600070205080204" pitchFamily="50" charset="-128"/>
              <a:cs typeface="Times New Roman" panose="02020603050405020304" pitchFamily="18" charset="0"/>
            </a:endParaRPr>
          </a:p>
          <a:p>
            <a:pPr marL="92075" indent="0">
              <a:lnSpc>
                <a:spcPts val="1200"/>
              </a:lnSpc>
              <a:spcAft>
                <a:spcPts val="100"/>
              </a:spcAft>
            </a:pPr>
            <a:endParaRPr lang="en-US" altLang="ja-JP" sz="900" kern="100" dirty="0">
              <a:solidFill>
                <a:srgbClr val="000000"/>
              </a:solidFill>
              <a:latin typeface="ＭＳ Ｐゴシック" panose="020B0600070205080204" pitchFamily="50" charset="-128"/>
              <a:ea typeface="ＭＳ Ｐゴシック" panose="020B0600070205080204" pitchFamily="50" charset="-128"/>
              <a:cs typeface="Times New Roman" panose="02020603050405020304" pitchFamily="18" charset="0"/>
            </a:endParaRPr>
          </a:p>
          <a:p>
            <a:pPr marL="92075" indent="0">
              <a:lnSpc>
                <a:spcPts val="1200"/>
              </a:lnSpc>
              <a:spcAft>
                <a:spcPts val="100"/>
              </a:spcAft>
            </a:pPr>
            <a:endParaRPr lang="en-US" altLang="ja-JP" sz="900" kern="100" dirty="0">
              <a:solidFill>
                <a:srgbClr val="000000"/>
              </a:solidFill>
              <a:latin typeface="ＭＳ Ｐゴシック" panose="020B0600070205080204" pitchFamily="50" charset="-128"/>
              <a:ea typeface="ＭＳ Ｐゴシック" panose="020B0600070205080204" pitchFamily="50" charset="-128"/>
              <a:cs typeface="Times New Roman" panose="02020603050405020304" pitchFamily="18" charset="0"/>
            </a:endParaRPr>
          </a:p>
          <a:p>
            <a:pPr marL="92075" indent="0">
              <a:lnSpc>
                <a:spcPts val="1200"/>
              </a:lnSpc>
              <a:spcAft>
                <a:spcPts val="100"/>
              </a:spcAft>
            </a:pPr>
            <a:endParaRPr lang="en-US" altLang="ja-JP" sz="900" kern="100" dirty="0">
              <a:solidFill>
                <a:srgbClr val="000000"/>
              </a:solidFill>
              <a:latin typeface="ＭＳ Ｐゴシック" panose="020B0600070205080204" pitchFamily="50" charset="-128"/>
              <a:ea typeface="ＭＳ Ｐゴシック" panose="020B0600070205080204" pitchFamily="50" charset="-128"/>
              <a:cs typeface="Times New Roman" panose="02020603050405020304" pitchFamily="18" charset="0"/>
            </a:endParaRPr>
          </a:p>
          <a:p>
            <a:pPr marL="92075" indent="0">
              <a:lnSpc>
                <a:spcPts val="1200"/>
              </a:lnSpc>
              <a:spcAft>
                <a:spcPts val="100"/>
              </a:spcAft>
            </a:pPr>
            <a:endParaRPr lang="en-US" altLang="ja-JP" sz="900" kern="100" dirty="0">
              <a:solidFill>
                <a:srgbClr val="000000"/>
              </a:solidFill>
              <a:latin typeface="ＭＳ Ｐゴシック" panose="020B0600070205080204" pitchFamily="50" charset="-128"/>
              <a:ea typeface="ＭＳ Ｐゴシック" panose="020B0600070205080204" pitchFamily="50" charset="-128"/>
              <a:cs typeface="Times New Roman" panose="02020603050405020304" pitchFamily="18" charset="0"/>
            </a:endParaRPr>
          </a:p>
          <a:p>
            <a:pPr marL="92075" indent="0">
              <a:lnSpc>
                <a:spcPts val="1200"/>
              </a:lnSpc>
              <a:spcAft>
                <a:spcPts val="100"/>
              </a:spcAft>
            </a:pPr>
            <a:endParaRPr lang="en-US" altLang="ja-JP" sz="900" kern="100" dirty="0">
              <a:solidFill>
                <a:srgbClr val="000000"/>
              </a:solidFill>
              <a:latin typeface="ＭＳ Ｐゴシック" panose="020B0600070205080204" pitchFamily="50" charset="-128"/>
              <a:ea typeface="ＭＳ Ｐゴシック" panose="020B0600070205080204" pitchFamily="50" charset="-128"/>
              <a:cs typeface="Times New Roman" panose="02020603050405020304" pitchFamily="18" charset="0"/>
            </a:endParaRPr>
          </a:p>
          <a:p>
            <a:pPr marL="92075" indent="0">
              <a:lnSpc>
                <a:spcPts val="1200"/>
              </a:lnSpc>
              <a:spcAft>
                <a:spcPts val="100"/>
              </a:spcAft>
            </a:pPr>
            <a:r>
              <a:rPr lang="en-US" altLang="ja-JP" sz="900" kern="100" dirty="0">
                <a:solidFill>
                  <a:srgbClr val="000000"/>
                </a:solidFill>
                <a:latin typeface="ＭＳ Ｐゴシック" panose="020B0600070205080204" pitchFamily="50" charset="-128"/>
                <a:ea typeface="ＭＳ Ｐゴシック" panose="020B0600070205080204" pitchFamily="50" charset="-128"/>
                <a:cs typeface="Times New Roman" panose="02020603050405020304" pitchFamily="18" charset="0"/>
              </a:rPr>
              <a:t>※</a:t>
            </a:r>
            <a:r>
              <a:rPr lang="ja-JP" altLang="en-US" sz="900" kern="100" dirty="0">
                <a:solidFill>
                  <a:srgbClr val="000000"/>
                </a:solidFill>
                <a:latin typeface="ＭＳ Ｐゴシック" panose="020B0600070205080204" pitchFamily="50" charset="-128"/>
                <a:ea typeface="ＭＳ Ｐゴシック" panose="020B0600070205080204" pitchFamily="50" charset="-128"/>
                <a:cs typeface="Times New Roman" panose="02020603050405020304" pitchFamily="18" charset="0"/>
              </a:rPr>
              <a:t>　上記の支店名・口座番号・口座名義人が確認できる通帳の写しなどの種類を添付してください。</a:t>
            </a:r>
            <a:endParaRPr lang="en-US" altLang="ja-JP" sz="900" kern="100" dirty="0">
              <a:solidFill>
                <a:srgbClr val="000000"/>
              </a:solidFill>
              <a:latin typeface="ＭＳ Ｐゴシック" panose="020B0600070205080204" pitchFamily="50" charset="-128"/>
              <a:ea typeface="ＭＳ Ｐゴシック" panose="020B0600070205080204" pitchFamily="50" charset="-128"/>
              <a:cs typeface="Times New Roman" panose="02020603050405020304" pitchFamily="18" charset="0"/>
            </a:endParaRPr>
          </a:p>
          <a:p>
            <a:pPr marL="92075" indent="0">
              <a:lnSpc>
                <a:spcPts val="1200"/>
              </a:lnSpc>
              <a:spcAft>
                <a:spcPts val="100"/>
              </a:spcAft>
            </a:pPr>
            <a:r>
              <a:rPr lang="en-US" altLang="ja-JP" sz="900" kern="100" dirty="0">
                <a:solidFill>
                  <a:srgbClr val="000000"/>
                </a:solidFill>
                <a:latin typeface="ＭＳ Ｐゴシック" panose="020B0600070205080204" pitchFamily="50" charset="-128"/>
                <a:ea typeface="ＭＳ Ｐゴシック" panose="020B0600070205080204" pitchFamily="50" charset="-128"/>
                <a:cs typeface="Times New Roman" panose="02020603050405020304" pitchFamily="18" charset="0"/>
              </a:rPr>
              <a:t>※</a:t>
            </a:r>
            <a:r>
              <a:rPr lang="ja-JP" altLang="en-US" sz="900" kern="100" dirty="0">
                <a:solidFill>
                  <a:srgbClr val="000000"/>
                </a:solidFill>
                <a:latin typeface="ＭＳ Ｐゴシック" panose="020B0600070205080204" pitchFamily="50" charset="-128"/>
                <a:ea typeface="ＭＳ Ｐゴシック" panose="020B0600070205080204" pitchFamily="50" charset="-128"/>
                <a:cs typeface="Times New Roman" panose="02020603050405020304" pitchFamily="18" charset="0"/>
              </a:rPr>
              <a:t>　この給付金においては公金受取口座登録制度の適用がありませんので、公金受取口座の登録をして</a:t>
            </a:r>
          </a:p>
          <a:p>
            <a:pPr marL="92075" indent="85725">
              <a:lnSpc>
                <a:spcPts val="1200"/>
              </a:lnSpc>
              <a:spcAft>
                <a:spcPts val="100"/>
              </a:spcAft>
              <a:tabLst>
                <a:tab pos="177800" algn="l"/>
              </a:tabLst>
            </a:pPr>
            <a:r>
              <a:rPr lang="ja-JP" altLang="en-US" sz="900" kern="100" dirty="0">
                <a:solidFill>
                  <a:srgbClr val="000000"/>
                </a:solidFill>
                <a:latin typeface="ＭＳ Ｐゴシック" panose="020B0600070205080204" pitchFamily="50" charset="-128"/>
                <a:ea typeface="ＭＳ Ｐゴシック" panose="020B0600070205080204" pitchFamily="50" charset="-128"/>
                <a:cs typeface="Times New Roman" panose="02020603050405020304" pitchFamily="18" charset="0"/>
              </a:rPr>
              <a:t>いる場合も上記に記載をお願いいたします。</a:t>
            </a:r>
          </a:p>
        </p:txBody>
      </p:sp>
      <p:sp>
        <p:nvSpPr>
          <p:cNvPr id="26" name="Rectangle 109">
            <a:extLst>
              <a:ext uri="{FF2B5EF4-FFF2-40B4-BE49-F238E27FC236}">
                <a16:creationId xmlns:a16="http://schemas.microsoft.com/office/drawing/2014/main" id="{8A2E1D0F-7733-4DA3-92D1-BA6FB11FE34D}"/>
              </a:ext>
            </a:extLst>
          </p:cNvPr>
          <p:cNvSpPr>
            <a:spLocks noChangeArrowheads="1"/>
          </p:cNvSpPr>
          <p:nvPr/>
        </p:nvSpPr>
        <p:spPr bwMode="auto">
          <a:xfrm>
            <a:off x="2719137" y="1500066"/>
            <a:ext cx="3557049" cy="750462"/>
          </a:xfrm>
          <a:prstGeom prst="rect">
            <a:avLst/>
          </a:prstGeom>
          <a:noFill/>
          <a:ln>
            <a:noFill/>
          </a:ln>
          <a:effectLst/>
        </p:spPr>
        <p:txBody>
          <a:bodyPr vert="horz" wrap="square" lIns="0" tIns="0" rIns="0" bIns="0" numCol="1" anchor="ctr" anchorCtr="0" compatLnSpc="1">
            <a:prstTxWarp prst="textNoShape">
              <a:avLst/>
            </a:prstTxWarp>
            <a:spAutoFit/>
          </a:bodyPr>
          <a:lstStyle>
            <a:lvl1pPr indent="120650" eaLnBrk="0" fontAlgn="base" hangingPunct="0">
              <a:spcBef>
                <a:spcPct val="0"/>
              </a:spcBef>
              <a:spcAft>
                <a:spcPct val="0"/>
              </a:spcAft>
              <a:defRPr>
                <a:solidFill>
                  <a:schemeClr val="tx1"/>
                </a:solidFill>
                <a:latin typeface="Arial" panose="020B0604020202020204" pitchFamily="34" charset="0"/>
              </a:defRPr>
            </a:lvl1pPr>
            <a:lvl2pPr eaLnBrk="0" fontAlgn="base" hangingPunct="0">
              <a:spcBef>
                <a:spcPct val="0"/>
              </a:spcBef>
              <a:spcAft>
                <a:spcPct val="0"/>
              </a:spcAft>
              <a:defRPr>
                <a:solidFill>
                  <a:schemeClr val="tx1"/>
                </a:solidFill>
                <a:latin typeface="Arial" panose="020B0604020202020204" pitchFamily="34" charset="0"/>
              </a:defRPr>
            </a:lvl2pPr>
            <a:lvl3pPr eaLnBrk="0" fontAlgn="base" hangingPunct="0">
              <a:spcBef>
                <a:spcPct val="0"/>
              </a:spcBef>
              <a:spcAft>
                <a:spcPct val="0"/>
              </a:spcAft>
              <a:defRPr>
                <a:solidFill>
                  <a:schemeClr val="tx1"/>
                </a:solidFill>
                <a:latin typeface="Arial" panose="020B0604020202020204" pitchFamily="34" charset="0"/>
              </a:defRPr>
            </a:lvl3pPr>
            <a:lvl4pPr eaLnBrk="0" fontAlgn="base" hangingPunct="0">
              <a:spcBef>
                <a:spcPct val="0"/>
              </a:spcBef>
              <a:spcAft>
                <a:spcPct val="0"/>
              </a:spcAft>
              <a:defRPr>
                <a:solidFill>
                  <a:schemeClr val="tx1"/>
                </a:solidFill>
                <a:latin typeface="Arial" panose="020B0604020202020204" pitchFamily="34" charset="0"/>
              </a:defRPr>
            </a:lvl4pPr>
            <a:lvl5pPr eaLnBrk="0" fontAlgn="base" hangingPunct="0">
              <a:spcBef>
                <a:spcPct val="0"/>
              </a:spcBef>
              <a:spcAft>
                <a:spcPct val="0"/>
              </a:spcAft>
              <a:defRPr>
                <a:solidFill>
                  <a:schemeClr val="tx1"/>
                </a:solidFill>
                <a:latin typeface="Arial" panose="020B0604020202020204" pitchFamily="34" charset="0"/>
              </a:defRPr>
            </a:lvl5pPr>
            <a:lvl6pPr eaLnBrk="0" fontAlgn="base" hangingPunct="0">
              <a:spcBef>
                <a:spcPct val="0"/>
              </a:spcBef>
              <a:spcAft>
                <a:spcPct val="0"/>
              </a:spcAft>
              <a:defRPr>
                <a:solidFill>
                  <a:schemeClr val="tx1"/>
                </a:solidFill>
                <a:latin typeface="Arial" panose="020B0604020202020204" pitchFamily="34" charset="0"/>
              </a:defRPr>
            </a:lvl6pPr>
            <a:lvl7pPr eaLnBrk="0" fontAlgn="base" hangingPunct="0">
              <a:spcBef>
                <a:spcPct val="0"/>
              </a:spcBef>
              <a:spcAft>
                <a:spcPct val="0"/>
              </a:spcAft>
              <a:defRPr>
                <a:solidFill>
                  <a:schemeClr val="tx1"/>
                </a:solidFill>
                <a:latin typeface="Arial" panose="020B0604020202020204" pitchFamily="34" charset="0"/>
              </a:defRPr>
            </a:lvl7pPr>
            <a:lvl8pPr eaLnBrk="0" fontAlgn="base" hangingPunct="0">
              <a:spcBef>
                <a:spcPct val="0"/>
              </a:spcBef>
              <a:spcAft>
                <a:spcPct val="0"/>
              </a:spcAft>
              <a:defRPr>
                <a:solidFill>
                  <a:schemeClr val="tx1"/>
                </a:solidFill>
                <a:latin typeface="Arial" panose="020B0604020202020204" pitchFamily="34" charset="0"/>
              </a:defRPr>
            </a:lvl8pPr>
            <a:lvl9pPr eaLnBrk="0" fontAlgn="base" hangingPunct="0">
              <a:spcBef>
                <a:spcPct val="0"/>
              </a:spcBef>
              <a:spcAft>
                <a:spcPct val="0"/>
              </a:spcAft>
              <a:defRPr>
                <a:solidFill>
                  <a:schemeClr val="tx1"/>
                </a:solidFill>
                <a:latin typeface="Arial" panose="020B0604020202020204" pitchFamily="34" charset="0"/>
              </a:defRPr>
            </a:lvl9pPr>
          </a:lstStyle>
          <a:p>
            <a:pPr indent="84138">
              <a:lnSpc>
                <a:spcPts val="1200"/>
              </a:lnSpc>
              <a:tabLst>
                <a:tab pos="1708150" algn="l"/>
              </a:tabLst>
            </a:pPr>
            <a:r>
              <a:rPr kumimoji="0" lang="ja-JP" altLang="en-US" sz="900" b="0" i="0" u="none" strike="noStrike" cap="none" normalizeH="0" baseline="0" dirty="0">
                <a:ln>
                  <a:noFill/>
                </a:ln>
                <a:solidFill>
                  <a:srgbClr val="000000"/>
                </a:solidFill>
                <a:effectLst/>
                <a:latin typeface="ＭＳ Ｐゴシック" panose="020B0600070205080204" pitchFamily="50" charset="-128"/>
                <a:ea typeface="ＭＳ Ｐゴシック" panose="020B0600070205080204" pitchFamily="50" charset="-128"/>
                <a:cs typeface="ＤＦ平成明朝体W3" charset="-128"/>
              </a:rPr>
              <a:t>申請者</a:t>
            </a:r>
            <a:r>
              <a:rPr kumimoji="0" lang="en-US" altLang="ja-JP" sz="900" b="0" i="0" u="none" strike="noStrike" cap="none" normalizeH="0" baseline="0" dirty="0">
                <a:ln>
                  <a:noFill/>
                </a:ln>
                <a:solidFill>
                  <a:srgbClr val="000000"/>
                </a:solidFill>
                <a:effectLst/>
                <a:latin typeface="ＭＳ Ｐゴシック" panose="020B0600070205080204" pitchFamily="50" charset="-128"/>
                <a:ea typeface="ＭＳ Ｐゴシック" panose="020B0600070205080204" pitchFamily="50" charset="-128"/>
                <a:cs typeface="ＤＦ平成明朝体W3" charset="-128"/>
              </a:rPr>
              <a:t>	</a:t>
            </a:r>
            <a:r>
              <a:rPr kumimoji="0" lang="ja-JP" altLang="en-US" sz="900" b="0" i="0" u="none" strike="noStrike" cap="none" normalizeH="0" baseline="0" dirty="0">
                <a:ln>
                  <a:noFill/>
                </a:ln>
                <a:solidFill>
                  <a:srgbClr val="000000"/>
                </a:solidFill>
                <a:effectLst/>
                <a:latin typeface="ＭＳ Ｐゴシック" panose="020B0600070205080204" pitchFamily="50" charset="-128"/>
                <a:ea typeface="ＭＳ Ｐゴシック" panose="020B0600070205080204" pitchFamily="50" charset="-128"/>
                <a:cs typeface="ＤＦ平成明朝体W3" charset="-128"/>
              </a:rPr>
              <a:t>住所又は居所</a:t>
            </a:r>
            <a:endParaRPr kumimoji="0" lang="en-US" altLang="ja-JP" sz="900" b="0" i="0" u="none" strike="noStrike" cap="none" normalizeH="0" baseline="0" dirty="0">
              <a:ln>
                <a:noFill/>
              </a:ln>
              <a:solidFill>
                <a:srgbClr val="000000"/>
              </a:solidFill>
              <a:effectLst/>
              <a:latin typeface="ＭＳ Ｐゴシック" panose="020B0600070205080204" pitchFamily="50" charset="-128"/>
              <a:ea typeface="ＭＳ Ｐゴシック" panose="020B0600070205080204" pitchFamily="50" charset="-128"/>
              <a:cs typeface="ＤＦ平成明朝体W3" charset="-128"/>
            </a:endParaRPr>
          </a:p>
          <a:p>
            <a:pPr indent="0">
              <a:lnSpc>
                <a:spcPts val="1200"/>
              </a:lnSpc>
            </a:pPr>
            <a:r>
              <a:rPr lang="ja-JP" altLang="en-US" sz="900" dirty="0">
                <a:solidFill>
                  <a:srgbClr val="000000"/>
                </a:solidFill>
                <a:latin typeface="ＭＳ Ｐゴシック" panose="020B0600070205080204" pitchFamily="50" charset="-128"/>
                <a:ea typeface="ＭＳ Ｐゴシック" panose="020B0600070205080204" pitchFamily="50" charset="-128"/>
                <a:cs typeface="ＤＦ平成明朝体W3" charset="-128"/>
              </a:rPr>
              <a:t>（大学に進学する者）</a:t>
            </a:r>
            <a:endParaRPr lang="en-US" altLang="ja-JP" sz="900" dirty="0">
              <a:solidFill>
                <a:srgbClr val="000000"/>
              </a:solidFill>
              <a:latin typeface="ＭＳ Ｐゴシック" panose="020B0600070205080204" pitchFamily="50" charset="-128"/>
              <a:ea typeface="ＭＳ Ｐゴシック" panose="020B0600070205080204" pitchFamily="50" charset="-128"/>
              <a:cs typeface="ＤＦ平成明朝体W3" charset="-128"/>
            </a:endParaRPr>
          </a:p>
          <a:p>
            <a:pPr marL="1708150" indent="0">
              <a:lnSpc>
                <a:spcPts val="1200"/>
              </a:lnSpc>
            </a:pPr>
            <a:r>
              <a:rPr kumimoji="0" lang="ja-JP" altLang="en-US" sz="900" b="0" i="0" u="none" strike="noStrike" cap="none" normalizeH="0" baseline="0" dirty="0">
                <a:ln>
                  <a:noFill/>
                </a:ln>
                <a:solidFill>
                  <a:srgbClr val="000000"/>
                </a:solidFill>
                <a:effectLst/>
                <a:latin typeface="ＭＳ Ｐゴシック" panose="020B0600070205080204" pitchFamily="50" charset="-128"/>
                <a:ea typeface="ＭＳ Ｐゴシック" panose="020B0600070205080204" pitchFamily="50" charset="-128"/>
                <a:cs typeface="ＤＦ平成明朝体W3" charset="-128"/>
              </a:rPr>
              <a:t>氏名</a:t>
            </a:r>
            <a:endParaRPr kumimoji="0" lang="en-US" altLang="ja-JP" sz="900" b="0" i="0" u="none" strike="noStrike" cap="none" normalizeH="0" baseline="0" dirty="0">
              <a:ln>
                <a:noFill/>
              </a:ln>
              <a:solidFill>
                <a:srgbClr val="000000"/>
              </a:solidFill>
              <a:effectLst/>
              <a:latin typeface="ＭＳ Ｐゴシック" panose="020B0600070205080204" pitchFamily="50" charset="-128"/>
              <a:ea typeface="ＭＳ Ｐゴシック" panose="020B0600070205080204" pitchFamily="50" charset="-128"/>
              <a:cs typeface="ＤＦ平成明朝体W3" charset="-128"/>
            </a:endParaRPr>
          </a:p>
          <a:p>
            <a:pPr marL="1708150" indent="0">
              <a:lnSpc>
                <a:spcPts val="1200"/>
              </a:lnSpc>
            </a:pPr>
            <a:endParaRPr lang="en-US" altLang="ja-JP" sz="900" dirty="0">
              <a:solidFill>
                <a:srgbClr val="000000"/>
              </a:solidFill>
              <a:latin typeface="ＭＳ Ｐゴシック" panose="020B0600070205080204" pitchFamily="50" charset="-128"/>
              <a:ea typeface="ＭＳ Ｐゴシック" panose="020B0600070205080204" pitchFamily="50" charset="-128"/>
              <a:cs typeface="ＤＦ平成明朝体W3" charset="-128"/>
            </a:endParaRPr>
          </a:p>
          <a:p>
            <a:pPr marL="1708150" indent="0">
              <a:lnSpc>
                <a:spcPts val="1200"/>
              </a:lnSpc>
            </a:pPr>
            <a:r>
              <a:rPr lang="ja-JP" altLang="en-US" sz="900" dirty="0">
                <a:solidFill>
                  <a:srgbClr val="FF0000"/>
                </a:solidFill>
                <a:latin typeface="ＭＳ Ｐゴシック" panose="020B0600070205080204" pitchFamily="50" charset="-128"/>
                <a:ea typeface="ＭＳ Ｐゴシック" panose="020B0600070205080204" pitchFamily="50" charset="-128"/>
                <a:cs typeface="ＤＦ平成明朝体W3" charset="-128"/>
              </a:rPr>
              <a:t>個人番号</a:t>
            </a:r>
            <a:endParaRPr kumimoji="0" lang="en-US" altLang="ja-JP" sz="900" b="0" i="0" u="none" strike="noStrike" cap="none" normalizeH="0" baseline="0" dirty="0">
              <a:ln>
                <a:noFill/>
              </a:ln>
              <a:solidFill>
                <a:srgbClr val="FF0000"/>
              </a:solidFill>
              <a:effectLst/>
              <a:latin typeface="ＭＳ Ｐゴシック" panose="020B0600070205080204" pitchFamily="50" charset="-128"/>
              <a:ea typeface="ＭＳ Ｐゴシック" panose="020B0600070205080204" pitchFamily="50" charset="-128"/>
              <a:cs typeface="ＤＦ平成明朝体W3" charset="-128"/>
            </a:endParaRPr>
          </a:p>
        </p:txBody>
      </p:sp>
      <p:sp>
        <p:nvSpPr>
          <p:cNvPr id="27" name="Rectangle 109">
            <a:extLst>
              <a:ext uri="{FF2B5EF4-FFF2-40B4-BE49-F238E27FC236}">
                <a16:creationId xmlns:a16="http://schemas.microsoft.com/office/drawing/2014/main" id="{2272CB54-74EC-40D2-A7AF-EF741EA90612}"/>
              </a:ext>
            </a:extLst>
          </p:cNvPr>
          <p:cNvSpPr>
            <a:spLocks noChangeArrowheads="1"/>
          </p:cNvSpPr>
          <p:nvPr/>
        </p:nvSpPr>
        <p:spPr bwMode="auto">
          <a:xfrm>
            <a:off x="557633" y="2465473"/>
            <a:ext cx="5760000" cy="134909"/>
          </a:xfrm>
          <a:prstGeom prst="rect">
            <a:avLst/>
          </a:prstGeom>
          <a:noFill/>
          <a:ln>
            <a:noFill/>
          </a:ln>
          <a:effectLst/>
        </p:spPr>
        <p:txBody>
          <a:bodyPr vert="horz" wrap="square" lIns="0" tIns="0" rIns="0" bIns="0" numCol="1" anchor="ctr" anchorCtr="0" compatLnSpc="1">
            <a:prstTxWarp prst="textNoShape">
              <a:avLst/>
            </a:prstTxWarp>
            <a:spAutoFit/>
          </a:bodyPr>
          <a:lstStyle>
            <a:lvl1pPr indent="120650" eaLnBrk="0" fontAlgn="base" hangingPunct="0">
              <a:spcBef>
                <a:spcPct val="0"/>
              </a:spcBef>
              <a:spcAft>
                <a:spcPct val="0"/>
              </a:spcAft>
              <a:defRPr>
                <a:solidFill>
                  <a:schemeClr val="tx1"/>
                </a:solidFill>
                <a:latin typeface="Arial" panose="020B0604020202020204" pitchFamily="34" charset="0"/>
              </a:defRPr>
            </a:lvl1pPr>
            <a:lvl2pPr eaLnBrk="0" fontAlgn="base" hangingPunct="0">
              <a:spcBef>
                <a:spcPct val="0"/>
              </a:spcBef>
              <a:spcAft>
                <a:spcPct val="0"/>
              </a:spcAft>
              <a:defRPr>
                <a:solidFill>
                  <a:schemeClr val="tx1"/>
                </a:solidFill>
                <a:latin typeface="Arial" panose="020B0604020202020204" pitchFamily="34" charset="0"/>
              </a:defRPr>
            </a:lvl2pPr>
            <a:lvl3pPr eaLnBrk="0" fontAlgn="base" hangingPunct="0">
              <a:spcBef>
                <a:spcPct val="0"/>
              </a:spcBef>
              <a:spcAft>
                <a:spcPct val="0"/>
              </a:spcAft>
              <a:defRPr>
                <a:solidFill>
                  <a:schemeClr val="tx1"/>
                </a:solidFill>
                <a:latin typeface="Arial" panose="020B0604020202020204" pitchFamily="34" charset="0"/>
              </a:defRPr>
            </a:lvl3pPr>
            <a:lvl4pPr eaLnBrk="0" fontAlgn="base" hangingPunct="0">
              <a:spcBef>
                <a:spcPct val="0"/>
              </a:spcBef>
              <a:spcAft>
                <a:spcPct val="0"/>
              </a:spcAft>
              <a:defRPr>
                <a:solidFill>
                  <a:schemeClr val="tx1"/>
                </a:solidFill>
                <a:latin typeface="Arial" panose="020B0604020202020204" pitchFamily="34" charset="0"/>
              </a:defRPr>
            </a:lvl4pPr>
            <a:lvl5pPr eaLnBrk="0" fontAlgn="base" hangingPunct="0">
              <a:spcBef>
                <a:spcPct val="0"/>
              </a:spcBef>
              <a:spcAft>
                <a:spcPct val="0"/>
              </a:spcAft>
              <a:defRPr>
                <a:solidFill>
                  <a:schemeClr val="tx1"/>
                </a:solidFill>
                <a:latin typeface="Arial" panose="020B0604020202020204" pitchFamily="34" charset="0"/>
              </a:defRPr>
            </a:lvl5pPr>
            <a:lvl6pPr eaLnBrk="0" fontAlgn="base" hangingPunct="0">
              <a:spcBef>
                <a:spcPct val="0"/>
              </a:spcBef>
              <a:spcAft>
                <a:spcPct val="0"/>
              </a:spcAft>
              <a:defRPr>
                <a:solidFill>
                  <a:schemeClr val="tx1"/>
                </a:solidFill>
                <a:latin typeface="Arial" panose="020B0604020202020204" pitchFamily="34" charset="0"/>
              </a:defRPr>
            </a:lvl6pPr>
            <a:lvl7pPr eaLnBrk="0" fontAlgn="base" hangingPunct="0">
              <a:spcBef>
                <a:spcPct val="0"/>
              </a:spcBef>
              <a:spcAft>
                <a:spcPct val="0"/>
              </a:spcAft>
              <a:defRPr>
                <a:solidFill>
                  <a:schemeClr val="tx1"/>
                </a:solidFill>
                <a:latin typeface="Arial" panose="020B0604020202020204" pitchFamily="34" charset="0"/>
              </a:defRPr>
            </a:lvl7pPr>
            <a:lvl8pPr eaLnBrk="0" fontAlgn="base" hangingPunct="0">
              <a:spcBef>
                <a:spcPct val="0"/>
              </a:spcBef>
              <a:spcAft>
                <a:spcPct val="0"/>
              </a:spcAft>
              <a:defRPr>
                <a:solidFill>
                  <a:schemeClr val="tx1"/>
                </a:solidFill>
                <a:latin typeface="Arial" panose="020B0604020202020204" pitchFamily="34" charset="0"/>
              </a:defRPr>
            </a:lvl8pPr>
            <a:lvl9pPr eaLnBrk="0" fontAlgn="base" hangingPunct="0">
              <a:spcBef>
                <a:spcPct val="0"/>
              </a:spcBef>
              <a:spcAft>
                <a:spcPct val="0"/>
              </a:spcAft>
              <a:defRPr>
                <a:solidFill>
                  <a:schemeClr val="tx1"/>
                </a:solidFill>
                <a:latin typeface="Arial" panose="020B0604020202020204" pitchFamily="34" charset="0"/>
              </a:defRPr>
            </a:lvl9pPr>
          </a:lstStyle>
          <a:p>
            <a:pPr indent="0">
              <a:lnSpc>
                <a:spcPts val="1200"/>
              </a:lnSpc>
            </a:pPr>
            <a:r>
              <a:rPr lang="ja-JP" altLang="en-US" sz="900" kern="100" dirty="0">
                <a:solidFill>
                  <a:srgbClr val="000000"/>
                </a:solidFill>
                <a:latin typeface="ＭＳ Ｐゴシック" panose="020B0600070205080204" pitchFamily="50" charset="-128"/>
                <a:ea typeface="ＭＳ Ｐゴシック" panose="020B0600070205080204" pitchFamily="50" charset="-128"/>
                <a:cs typeface="Times New Roman" panose="02020603050405020304" pitchFamily="18" charset="0"/>
              </a:rPr>
              <a:t>進学準備給付</a:t>
            </a:r>
            <a:r>
              <a:rPr lang="ja-JP" altLang="en-US" sz="900" kern="100" dirty="0">
                <a:solidFill>
                  <a:srgbClr val="000000"/>
                </a:solidFill>
                <a:effectLst/>
                <a:latin typeface="ＭＳ Ｐゴシック" panose="020B0600070205080204" pitchFamily="50" charset="-128"/>
                <a:ea typeface="ＭＳ Ｐゴシック" panose="020B0600070205080204" pitchFamily="50" charset="-128"/>
                <a:cs typeface="Times New Roman" panose="02020603050405020304" pitchFamily="18" charset="0"/>
              </a:rPr>
              <a:t>金の支給について、次のとおり関係書類を添えて申請します。</a:t>
            </a:r>
            <a:endParaRPr kumimoji="0" lang="en-US" altLang="ja-JP" sz="900" b="0" i="0" u="none" strike="noStrike" cap="none" normalizeH="0" baseline="0" dirty="0">
              <a:ln>
                <a:noFill/>
              </a:ln>
              <a:solidFill>
                <a:srgbClr val="000000"/>
              </a:solidFill>
              <a:effectLst/>
              <a:latin typeface="ＭＳ Ｐゴシック" panose="020B0600070205080204" pitchFamily="50" charset="-128"/>
              <a:ea typeface="ＭＳ Ｐゴシック" panose="020B0600070205080204" pitchFamily="50" charset="-128"/>
              <a:cs typeface="ＤＦ平成明朝体W3" charset="-128"/>
            </a:endParaRPr>
          </a:p>
        </p:txBody>
      </p:sp>
      <p:cxnSp>
        <p:nvCxnSpPr>
          <p:cNvPr id="3" name="直線コネクタ 2">
            <a:extLst>
              <a:ext uri="{FF2B5EF4-FFF2-40B4-BE49-F238E27FC236}">
                <a16:creationId xmlns:a16="http://schemas.microsoft.com/office/drawing/2014/main" id="{616CF277-16C9-49F3-8C87-119F8BA0B6C6}"/>
              </a:ext>
            </a:extLst>
          </p:cNvPr>
          <p:cNvCxnSpPr>
            <a:cxnSpLocks/>
          </p:cNvCxnSpPr>
          <p:nvPr/>
        </p:nvCxnSpPr>
        <p:spPr>
          <a:xfrm>
            <a:off x="1991521" y="3098407"/>
            <a:ext cx="1145742" cy="0"/>
          </a:xfrm>
          <a:prstGeom prst="line">
            <a:avLst/>
          </a:prstGeom>
          <a:ln>
            <a:solidFill>
              <a:schemeClr val="tx1"/>
            </a:solidFill>
          </a:ln>
        </p:spPr>
        <p:style>
          <a:lnRef idx="1">
            <a:schemeClr val="accent1"/>
          </a:lnRef>
          <a:fillRef idx="0">
            <a:schemeClr val="accent1"/>
          </a:fillRef>
          <a:effectRef idx="0">
            <a:schemeClr val="accent1"/>
          </a:effectRef>
          <a:fontRef idx="minor">
            <a:schemeClr val="tx1"/>
          </a:fontRef>
        </p:style>
      </p:cxnSp>
      <p:cxnSp>
        <p:nvCxnSpPr>
          <p:cNvPr id="29" name="直線コネクタ 28">
            <a:extLst>
              <a:ext uri="{FF2B5EF4-FFF2-40B4-BE49-F238E27FC236}">
                <a16:creationId xmlns:a16="http://schemas.microsoft.com/office/drawing/2014/main" id="{10AEEF8C-CA7E-4EA9-9731-C240CA6C915D}"/>
              </a:ext>
            </a:extLst>
          </p:cNvPr>
          <p:cNvCxnSpPr>
            <a:cxnSpLocks/>
          </p:cNvCxnSpPr>
          <p:nvPr/>
        </p:nvCxnSpPr>
        <p:spPr>
          <a:xfrm>
            <a:off x="1899446" y="4084486"/>
            <a:ext cx="3084034" cy="0"/>
          </a:xfrm>
          <a:prstGeom prst="line">
            <a:avLst/>
          </a:prstGeom>
          <a:ln>
            <a:solidFill>
              <a:schemeClr val="tx1"/>
            </a:solidFill>
          </a:ln>
        </p:spPr>
        <p:style>
          <a:lnRef idx="1">
            <a:schemeClr val="accent1"/>
          </a:lnRef>
          <a:fillRef idx="0">
            <a:schemeClr val="accent1"/>
          </a:fillRef>
          <a:effectRef idx="0">
            <a:schemeClr val="accent1"/>
          </a:effectRef>
          <a:fontRef idx="minor">
            <a:schemeClr val="tx1"/>
          </a:fontRef>
        </p:style>
      </p:cxnSp>
      <p:cxnSp>
        <p:nvCxnSpPr>
          <p:cNvPr id="33" name="直線コネクタ 32">
            <a:extLst>
              <a:ext uri="{FF2B5EF4-FFF2-40B4-BE49-F238E27FC236}">
                <a16:creationId xmlns:a16="http://schemas.microsoft.com/office/drawing/2014/main" id="{0F40993C-B01C-4F86-B9FB-363C212C2B50}"/>
              </a:ext>
            </a:extLst>
          </p:cNvPr>
          <p:cNvCxnSpPr>
            <a:cxnSpLocks/>
          </p:cNvCxnSpPr>
          <p:nvPr/>
        </p:nvCxnSpPr>
        <p:spPr>
          <a:xfrm>
            <a:off x="2394746" y="4897921"/>
            <a:ext cx="3084034" cy="0"/>
          </a:xfrm>
          <a:prstGeom prst="line">
            <a:avLst/>
          </a:prstGeom>
          <a:ln>
            <a:solidFill>
              <a:schemeClr val="tx1"/>
            </a:solidFill>
          </a:ln>
        </p:spPr>
        <p:style>
          <a:lnRef idx="1">
            <a:schemeClr val="accent1"/>
          </a:lnRef>
          <a:fillRef idx="0">
            <a:schemeClr val="accent1"/>
          </a:fillRef>
          <a:effectRef idx="0">
            <a:schemeClr val="accent1"/>
          </a:effectRef>
          <a:fontRef idx="minor">
            <a:schemeClr val="tx1"/>
          </a:fontRef>
        </p:style>
      </p:cxnSp>
      <p:graphicFrame>
        <p:nvGraphicFramePr>
          <p:cNvPr id="49" name="表 7">
            <a:extLst>
              <a:ext uri="{FF2B5EF4-FFF2-40B4-BE49-F238E27FC236}">
                <a16:creationId xmlns:a16="http://schemas.microsoft.com/office/drawing/2014/main" id="{0CD62904-64E1-41C3-A67E-24BC140ACD66}"/>
              </a:ext>
            </a:extLst>
          </p:cNvPr>
          <p:cNvGraphicFramePr>
            <a:graphicFrameLocks noGrp="1"/>
          </p:cNvGraphicFramePr>
          <p:nvPr>
            <p:extLst>
              <p:ext uri="{D42A27DB-BD31-4B8C-83A1-F6EECF244321}">
                <p14:modId xmlns:p14="http://schemas.microsoft.com/office/powerpoint/2010/main" val="305300408"/>
              </p:ext>
            </p:extLst>
          </p:nvPr>
        </p:nvGraphicFramePr>
        <p:xfrm>
          <a:off x="874292" y="7076474"/>
          <a:ext cx="3535156" cy="1786320"/>
        </p:xfrm>
        <a:graphic>
          <a:graphicData uri="http://schemas.openxmlformats.org/drawingml/2006/table">
            <a:tbl>
              <a:tblPr firstRow="1" bandRow="1">
                <a:tableStyleId>{5940675A-B579-460E-94D1-54222C63F5DA}</a:tableStyleId>
              </a:tblPr>
              <a:tblGrid>
                <a:gridCol w="680493">
                  <a:extLst>
                    <a:ext uri="{9D8B030D-6E8A-4147-A177-3AD203B41FA5}">
                      <a16:colId xmlns:a16="http://schemas.microsoft.com/office/drawing/2014/main" val="1215326105"/>
                    </a:ext>
                  </a:extLst>
                </a:gridCol>
                <a:gridCol w="149033">
                  <a:extLst>
                    <a:ext uri="{9D8B030D-6E8A-4147-A177-3AD203B41FA5}">
                      <a16:colId xmlns:a16="http://schemas.microsoft.com/office/drawing/2014/main" val="3000935951"/>
                    </a:ext>
                  </a:extLst>
                </a:gridCol>
                <a:gridCol w="144000">
                  <a:extLst>
                    <a:ext uri="{9D8B030D-6E8A-4147-A177-3AD203B41FA5}">
                      <a16:colId xmlns:a16="http://schemas.microsoft.com/office/drawing/2014/main" val="3153102997"/>
                    </a:ext>
                  </a:extLst>
                </a:gridCol>
                <a:gridCol w="144000">
                  <a:extLst>
                    <a:ext uri="{9D8B030D-6E8A-4147-A177-3AD203B41FA5}">
                      <a16:colId xmlns:a16="http://schemas.microsoft.com/office/drawing/2014/main" val="3493868589"/>
                    </a:ext>
                  </a:extLst>
                </a:gridCol>
                <a:gridCol w="144000">
                  <a:extLst>
                    <a:ext uri="{9D8B030D-6E8A-4147-A177-3AD203B41FA5}">
                      <a16:colId xmlns:a16="http://schemas.microsoft.com/office/drawing/2014/main" val="433277874"/>
                    </a:ext>
                  </a:extLst>
                </a:gridCol>
                <a:gridCol w="144000">
                  <a:extLst>
                    <a:ext uri="{9D8B030D-6E8A-4147-A177-3AD203B41FA5}">
                      <a16:colId xmlns:a16="http://schemas.microsoft.com/office/drawing/2014/main" val="1151952435"/>
                    </a:ext>
                  </a:extLst>
                </a:gridCol>
                <a:gridCol w="144000">
                  <a:extLst>
                    <a:ext uri="{9D8B030D-6E8A-4147-A177-3AD203B41FA5}">
                      <a16:colId xmlns:a16="http://schemas.microsoft.com/office/drawing/2014/main" val="262953663"/>
                    </a:ext>
                  </a:extLst>
                </a:gridCol>
                <a:gridCol w="144000">
                  <a:extLst>
                    <a:ext uri="{9D8B030D-6E8A-4147-A177-3AD203B41FA5}">
                      <a16:colId xmlns:a16="http://schemas.microsoft.com/office/drawing/2014/main" val="1951445677"/>
                    </a:ext>
                  </a:extLst>
                </a:gridCol>
                <a:gridCol w="144000">
                  <a:extLst>
                    <a:ext uri="{9D8B030D-6E8A-4147-A177-3AD203B41FA5}">
                      <a16:colId xmlns:a16="http://schemas.microsoft.com/office/drawing/2014/main" val="3616950834"/>
                    </a:ext>
                  </a:extLst>
                </a:gridCol>
                <a:gridCol w="144000">
                  <a:extLst>
                    <a:ext uri="{9D8B030D-6E8A-4147-A177-3AD203B41FA5}">
                      <a16:colId xmlns:a16="http://schemas.microsoft.com/office/drawing/2014/main" val="1724792443"/>
                    </a:ext>
                  </a:extLst>
                </a:gridCol>
                <a:gridCol w="1271690">
                  <a:extLst>
                    <a:ext uri="{9D8B030D-6E8A-4147-A177-3AD203B41FA5}">
                      <a16:colId xmlns:a16="http://schemas.microsoft.com/office/drawing/2014/main" val="478283701"/>
                    </a:ext>
                  </a:extLst>
                </a:gridCol>
                <a:gridCol w="281940">
                  <a:extLst>
                    <a:ext uri="{9D8B030D-6E8A-4147-A177-3AD203B41FA5}">
                      <a16:colId xmlns:a16="http://schemas.microsoft.com/office/drawing/2014/main" val="2884969281"/>
                    </a:ext>
                  </a:extLst>
                </a:gridCol>
              </a:tblGrid>
              <a:tr h="180000">
                <a:tc>
                  <a:txBody>
                    <a:bodyPr/>
                    <a:lstStyle/>
                    <a:p>
                      <a:pPr algn="dist"/>
                      <a:r>
                        <a:rPr kumimoji="1" lang="ja-JP" altLang="en-US" sz="900" dirty="0">
                          <a:latin typeface="ＭＳ Ｐゴシック" panose="020B0600070205080204" pitchFamily="50" charset="-128"/>
                          <a:ea typeface="ＭＳ Ｐゴシック" panose="020B0600070205080204" pitchFamily="50" charset="-128"/>
                        </a:rPr>
                        <a:t>金融機関名</a:t>
                      </a:r>
                    </a:p>
                  </a:txBody>
                  <a:tcPr marL="0" marR="0" marT="0" marB="0" anchor="ctr">
                    <a:lnL w="12700" cmpd="sng">
                      <a:noFill/>
                    </a:lnL>
                    <a:lnR w="12700" cmpd="sng">
                      <a:noFill/>
                    </a:lnR>
                    <a:lnT w="12700" cmpd="sng">
                      <a:noFill/>
                    </a:lnT>
                    <a:lnB w="12700" cmpd="sng">
                      <a:noFill/>
                    </a:lnB>
                    <a:lnTlToBr w="12700" cmpd="sng">
                      <a:noFill/>
                      <a:prstDash val="solid"/>
                    </a:lnTlToBr>
                    <a:lnBlToTr w="12700" cmpd="sng">
                      <a:noFill/>
                      <a:prstDash val="solid"/>
                    </a:lnBlToTr>
                  </a:tcPr>
                </a:tc>
                <a:tc>
                  <a:txBody>
                    <a:bodyPr/>
                    <a:lstStyle/>
                    <a:p>
                      <a:endParaRPr kumimoji="1" lang="ja-JP" altLang="en-US" sz="900" dirty="0">
                        <a:latin typeface="ＭＳ Ｐゴシック" panose="020B0600070205080204" pitchFamily="50" charset="-128"/>
                        <a:ea typeface="ＭＳ Ｐゴシック" panose="020B0600070205080204" pitchFamily="50" charset="-128"/>
                      </a:endParaRPr>
                    </a:p>
                  </a:txBody>
                  <a:tcPr marL="0" marR="0" marT="0" marB="0" anchor="ctr">
                    <a:lnL w="12700" cmpd="sng">
                      <a:noFill/>
                    </a:lnL>
                    <a:lnR w="12700" cmpd="sng">
                      <a:noFill/>
                    </a:lnR>
                    <a:lnT w="12700" cmpd="sng">
                      <a:noFill/>
                    </a:lnT>
                    <a:lnB w="12700" cmpd="sng">
                      <a:noFill/>
                    </a:lnB>
                    <a:lnTlToBr w="12700" cmpd="sng">
                      <a:noFill/>
                      <a:prstDash val="solid"/>
                    </a:lnTlToBr>
                    <a:lnBlToTr w="12700" cmpd="sng">
                      <a:noFill/>
                      <a:prstDash val="solid"/>
                    </a:lnBlToTr>
                  </a:tcPr>
                </a:tc>
                <a:tc>
                  <a:txBody>
                    <a:bodyPr/>
                    <a:lstStyle/>
                    <a:p>
                      <a:endParaRPr kumimoji="1" lang="ja-JP" altLang="en-US" sz="900" dirty="0">
                        <a:latin typeface="ＭＳ Ｐゴシック" panose="020B0600070205080204" pitchFamily="50" charset="-128"/>
                        <a:ea typeface="ＭＳ Ｐゴシック" panose="020B0600070205080204" pitchFamily="50" charset="-128"/>
                      </a:endParaRPr>
                    </a:p>
                  </a:txBody>
                  <a:tcPr marL="0" marR="0" marT="0" marB="0" anchor="ctr">
                    <a:lnL w="12700" cmpd="sng">
                      <a:noFill/>
                    </a:lnL>
                    <a:lnR w="12700" cmpd="sng">
                      <a:noFill/>
                    </a:lnR>
                    <a:lnT w="12700" cmpd="sng">
                      <a:noFill/>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a:txBody>
                    <a:bodyPr/>
                    <a:lstStyle/>
                    <a:p>
                      <a:endParaRPr kumimoji="1" lang="ja-JP" altLang="en-US" sz="900" dirty="0">
                        <a:latin typeface="ＭＳ Ｐゴシック" panose="020B0600070205080204" pitchFamily="50" charset="-128"/>
                        <a:ea typeface="ＭＳ Ｐゴシック" panose="020B0600070205080204" pitchFamily="50" charset="-128"/>
                      </a:endParaRPr>
                    </a:p>
                  </a:txBody>
                  <a:tcPr marL="0" marR="0" marT="0" marB="0" anchor="ctr">
                    <a:lnL w="12700" cmpd="sng">
                      <a:noFill/>
                    </a:lnL>
                    <a:lnR w="12700" cmpd="sng">
                      <a:noFill/>
                    </a:lnR>
                    <a:lnT w="12700" cmpd="sng">
                      <a:noFill/>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a:txBody>
                    <a:bodyPr/>
                    <a:lstStyle/>
                    <a:p>
                      <a:endParaRPr kumimoji="1" lang="ja-JP" altLang="en-US" sz="900" dirty="0">
                        <a:latin typeface="ＭＳ Ｐゴシック" panose="020B0600070205080204" pitchFamily="50" charset="-128"/>
                        <a:ea typeface="ＭＳ Ｐゴシック" panose="020B0600070205080204" pitchFamily="50" charset="-128"/>
                      </a:endParaRPr>
                    </a:p>
                  </a:txBody>
                  <a:tcPr marL="0" marR="0" marT="0" marB="0" anchor="ctr">
                    <a:lnL w="12700" cmpd="sng">
                      <a:noFill/>
                    </a:lnL>
                    <a:lnR w="12700" cmpd="sng">
                      <a:noFill/>
                    </a:lnR>
                    <a:lnT w="12700" cmpd="sng">
                      <a:noFill/>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a:txBody>
                    <a:bodyPr/>
                    <a:lstStyle/>
                    <a:p>
                      <a:endParaRPr kumimoji="1" lang="ja-JP" altLang="en-US" sz="900" dirty="0">
                        <a:latin typeface="ＭＳ Ｐゴシック" panose="020B0600070205080204" pitchFamily="50" charset="-128"/>
                        <a:ea typeface="ＭＳ Ｐゴシック" panose="020B0600070205080204" pitchFamily="50" charset="-128"/>
                      </a:endParaRPr>
                    </a:p>
                  </a:txBody>
                  <a:tcPr marL="0" marR="0" marT="0" marB="0" anchor="ctr">
                    <a:lnL w="12700" cmpd="sng">
                      <a:noFill/>
                    </a:lnL>
                    <a:lnR w="12700" cmpd="sng">
                      <a:noFill/>
                    </a:lnR>
                    <a:lnT w="12700" cmpd="sng">
                      <a:noFill/>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a:txBody>
                    <a:bodyPr/>
                    <a:lstStyle/>
                    <a:p>
                      <a:endParaRPr kumimoji="1" lang="ja-JP" altLang="en-US" sz="900" dirty="0">
                        <a:latin typeface="ＭＳ Ｐゴシック" panose="020B0600070205080204" pitchFamily="50" charset="-128"/>
                        <a:ea typeface="ＭＳ Ｐゴシック" panose="020B0600070205080204" pitchFamily="50" charset="-128"/>
                      </a:endParaRPr>
                    </a:p>
                  </a:txBody>
                  <a:tcPr marL="0" marR="0" marT="0" marB="0" anchor="ctr">
                    <a:lnL w="12700" cmpd="sng">
                      <a:noFill/>
                    </a:lnL>
                    <a:lnR w="12700" cmpd="sng">
                      <a:noFill/>
                    </a:lnR>
                    <a:lnT w="12700" cmpd="sng">
                      <a:noFill/>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a:txBody>
                    <a:bodyPr/>
                    <a:lstStyle/>
                    <a:p>
                      <a:endParaRPr kumimoji="1" lang="ja-JP" altLang="en-US" sz="900" dirty="0">
                        <a:latin typeface="ＭＳ Ｐゴシック" panose="020B0600070205080204" pitchFamily="50" charset="-128"/>
                        <a:ea typeface="ＭＳ Ｐゴシック" panose="020B0600070205080204" pitchFamily="50" charset="-128"/>
                      </a:endParaRPr>
                    </a:p>
                  </a:txBody>
                  <a:tcPr marL="0" marR="0" marT="0" marB="0" anchor="ctr">
                    <a:lnL w="12700" cmpd="sng">
                      <a:noFill/>
                    </a:lnL>
                    <a:lnR w="12700" cmpd="sng">
                      <a:noFill/>
                    </a:lnR>
                    <a:lnT w="12700" cmpd="sng">
                      <a:noFill/>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a:txBody>
                    <a:bodyPr/>
                    <a:lstStyle/>
                    <a:p>
                      <a:endParaRPr kumimoji="1" lang="ja-JP" altLang="en-US" sz="900" dirty="0">
                        <a:latin typeface="ＭＳ Ｐゴシック" panose="020B0600070205080204" pitchFamily="50" charset="-128"/>
                        <a:ea typeface="ＭＳ Ｐゴシック" panose="020B0600070205080204" pitchFamily="50" charset="-128"/>
                      </a:endParaRPr>
                    </a:p>
                  </a:txBody>
                  <a:tcPr marL="0" marR="0" marT="0" marB="0" anchor="ctr">
                    <a:lnL w="12700" cmpd="sng">
                      <a:noFill/>
                    </a:lnL>
                    <a:lnR w="12700" cmpd="sng">
                      <a:noFill/>
                    </a:lnR>
                    <a:lnT w="12700" cmpd="sng">
                      <a:noFill/>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a:txBody>
                    <a:bodyPr/>
                    <a:lstStyle/>
                    <a:p>
                      <a:endParaRPr kumimoji="1" lang="ja-JP" altLang="en-US" sz="900" dirty="0">
                        <a:latin typeface="ＭＳ Ｐゴシック" panose="020B0600070205080204" pitchFamily="50" charset="-128"/>
                        <a:ea typeface="ＭＳ Ｐゴシック" panose="020B0600070205080204" pitchFamily="50" charset="-128"/>
                      </a:endParaRPr>
                    </a:p>
                  </a:txBody>
                  <a:tcPr marL="0" marR="0" marT="0" marB="0" anchor="ctr">
                    <a:lnL w="12700" cmpd="sng">
                      <a:noFill/>
                    </a:lnL>
                    <a:lnR w="12700" cmpd="sng">
                      <a:noFill/>
                    </a:lnR>
                    <a:lnT w="12700" cmpd="sng">
                      <a:noFill/>
                    </a:lnT>
                    <a:lnB w="12700" cmpd="sng">
                      <a:noFill/>
                    </a:lnB>
                    <a:lnTlToBr w="12700" cmpd="sng">
                      <a:noFill/>
                      <a:prstDash val="solid"/>
                    </a:lnTlToBr>
                    <a:lnBlToTr w="12700" cmpd="sng">
                      <a:noFill/>
                      <a:prstDash val="solid"/>
                    </a:lnBlToTr>
                  </a:tcPr>
                </a:tc>
                <a:tc>
                  <a:txBody>
                    <a:bodyPr/>
                    <a:lstStyle/>
                    <a:p>
                      <a:r>
                        <a:rPr lang="ja-JP" altLang="en-US" sz="900" kern="100" dirty="0">
                          <a:solidFill>
                            <a:srgbClr val="000000"/>
                          </a:solidFill>
                          <a:latin typeface="ＭＳ Ｐゴシック" panose="020B0600070205080204" pitchFamily="50" charset="-128"/>
                          <a:ea typeface="ＭＳ Ｐゴシック" panose="020B0600070205080204" pitchFamily="50" charset="-128"/>
                          <a:cs typeface="Times New Roman" panose="02020603050405020304" pitchFamily="18" charset="0"/>
                        </a:rPr>
                        <a:t>銀行・信用金庫・信用組合</a:t>
                      </a:r>
                      <a:endParaRPr kumimoji="1" lang="ja-JP" altLang="en-US" sz="900" dirty="0">
                        <a:latin typeface="ＭＳ Ｐゴシック" panose="020B0600070205080204" pitchFamily="50" charset="-128"/>
                        <a:ea typeface="ＭＳ Ｐゴシック" panose="020B0600070205080204" pitchFamily="50" charset="-128"/>
                      </a:endParaRPr>
                    </a:p>
                  </a:txBody>
                  <a:tcPr marL="0" marR="0" marT="0" marB="0" anchor="ctr">
                    <a:lnL w="12700" cmpd="sng">
                      <a:noFill/>
                    </a:lnL>
                    <a:lnR w="12700" cmpd="sng">
                      <a:noFill/>
                    </a:lnR>
                    <a:lnT w="12700" cmpd="sng">
                      <a:noFill/>
                    </a:lnT>
                    <a:lnB w="12700" cmpd="sng">
                      <a:noFill/>
                    </a:lnB>
                    <a:lnTlToBr w="12700" cmpd="sng">
                      <a:noFill/>
                      <a:prstDash val="solid"/>
                    </a:lnTlToBr>
                    <a:lnBlToTr w="12700" cmpd="sng">
                      <a:noFill/>
                      <a:prstDash val="solid"/>
                    </a:lnBlToTr>
                  </a:tcPr>
                </a:tc>
                <a:tc>
                  <a:txBody>
                    <a:bodyPr/>
                    <a:lstStyle/>
                    <a:p>
                      <a:endParaRPr kumimoji="1" lang="ja-JP" altLang="en-US" sz="900" dirty="0">
                        <a:latin typeface="ＭＳ Ｐゴシック" panose="020B0600070205080204" pitchFamily="50" charset="-128"/>
                        <a:ea typeface="ＭＳ Ｐゴシック" panose="020B0600070205080204" pitchFamily="50" charset="-128"/>
                      </a:endParaRPr>
                    </a:p>
                  </a:txBody>
                  <a:tcPr marL="0" marR="0" marT="0" marB="0" anchor="ctr">
                    <a:lnL w="12700" cmpd="sng">
                      <a:noFill/>
                    </a:lnL>
                    <a:lnR w="12700" cmpd="sng">
                      <a:noFill/>
                    </a:lnR>
                    <a:lnT w="12700" cmpd="sng">
                      <a:noFill/>
                    </a:lnT>
                    <a:lnB w="12700" cmpd="sng">
                      <a:noFill/>
                    </a:lnB>
                    <a:lnTlToBr w="12700" cmpd="sng">
                      <a:noFill/>
                      <a:prstDash val="solid"/>
                    </a:lnTlToBr>
                    <a:lnBlToTr w="12700" cmpd="sng">
                      <a:noFill/>
                      <a:prstDash val="solid"/>
                    </a:lnBlToTr>
                  </a:tcPr>
                </a:tc>
                <a:extLst>
                  <a:ext uri="{0D108BD9-81ED-4DB2-BD59-A6C34878D82A}">
                    <a16:rowId xmlns:a16="http://schemas.microsoft.com/office/drawing/2014/main" val="2693096186"/>
                  </a:ext>
                </a:extLst>
              </a:tr>
              <a:tr h="216000">
                <a:tc>
                  <a:txBody>
                    <a:bodyPr/>
                    <a:lstStyle/>
                    <a:p>
                      <a:pPr algn="dist"/>
                      <a:endParaRPr kumimoji="1" lang="ja-JP" altLang="en-US" sz="900" dirty="0">
                        <a:latin typeface="ＭＳ Ｐゴシック" panose="020B0600070205080204" pitchFamily="50" charset="-128"/>
                        <a:ea typeface="ＭＳ Ｐゴシック" panose="020B0600070205080204" pitchFamily="50" charset="-128"/>
                      </a:endParaRPr>
                    </a:p>
                  </a:txBody>
                  <a:tcPr marL="0" marR="0" marT="0" marB="0">
                    <a:lnL w="12700" cmpd="sng">
                      <a:noFill/>
                    </a:lnL>
                    <a:lnR w="12700" cmpd="sng">
                      <a:noFill/>
                    </a:lnR>
                    <a:lnT w="12700" cmpd="sng">
                      <a:noFill/>
                    </a:lnT>
                    <a:lnB w="12700" cmpd="sng">
                      <a:noFill/>
                    </a:lnB>
                    <a:lnTlToBr w="12700" cmpd="sng">
                      <a:noFill/>
                      <a:prstDash val="solid"/>
                    </a:lnTlToBr>
                    <a:lnBlToTr w="12700" cmpd="sng">
                      <a:noFill/>
                      <a:prstDash val="solid"/>
                    </a:lnBlToTr>
                  </a:tcPr>
                </a:tc>
                <a:tc>
                  <a:txBody>
                    <a:bodyPr/>
                    <a:lstStyle/>
                    <a:p>
                      <a:endParaRPr kumimoji="1" lang="ja-JP" altLang="en-US" sz="900">
                        <a:latin typeface="ＭＳ Ｐゴシック" panose="020B0600070205080204" pitchFamily="50" charset="-128"/>
                        <a:ea typeface="ＭＳ Ｐゴシック" panose="020B0600070205080204" pitchFamily="50" charset="-128"/>
                      </a:endParaRPr>
                    </a:p>
                  </a:txBody>
                  <a:tcPr marL="0" marR="0" marT="0" marB="0">
                    <a:lnL w="12700" cmpd="sng">
                      <a:noFill/>
                    </a:lnL>
                    <a:lnR w="12700" cmpd="sng">
                      <a:noFill/>
                    </a:lnR>
                    <a:lnT w="12700" cmpd="sng">
                      <a:noFill/>
                    </a:lnT>
                    <a:lnB w="12700" cmpd="sng">
                      <a:noFill/>
                    </a:lnB>
                    <a:lnTlToBr w="12700" cmpd="sng">
                      <a:noFill/>
                      <a:prstDash val="solid"/>
                    </a:lnTlToBr>
                    <a:lnBlToTr w="12700" cmpd="sng">
                      <a:noFill/>
                      <a:prstDash val="solid"/>
                    </a:lnBlToTr>
                  </a:tcPr>
                </a:tc>
                <a:tc gridSpan="9">
                  <a:txBody>
                    <a:bodyPr/>
                    <a:lstStyle/>
                    <a:p>
                      <a:pPr marL="0" marR="0" lvl="0" indent="0" algn="l" defTabSz="685800" rtl="0" eaLnBrk="1" fontAlgn="auto" latinLnBrk="0" hangingPunct="1">
                        <a:lnSpc>
                          <a:spcPct val="100000"/>
                        </a:lnSpc>
                        <a:spcBef>
                          <a:spcPts val="0"/>
                        </a:spcBef>
                        <a:spcAft>
                          <a:spcPts val="0"/>
                        </a:spcAft>
                        <a:buClrTx/>
                        <a:buSzTx/>
                        <a:buFontTx/>
                        <a:buNone/>
                        <a:tabLst/>
                        <a:defRPr/>
                      </a:pPr>
                      <a:r>
                        <a:rPr lang="ja-JP" altLang="en-US" sz="900" kern="100" dirty="0">
                          <a:solidFill>
                            <a:srgbClr val="000000"/>
                          </a:solidFill>
                          <a:latin typeface="ＭＳ Ｐゴシック" panose="020B0600070205080204" pitchFamily="50" charset="-128"/>
                          <a:ea typeface="ＭＳ Ｐゴシック" panose="020B0600070205080204" pitchFamily="50" charset="-128"/>
                          <a:cs typeface="Times New Roman" panose="02020603050405020304" pitchFamily="18" charset="0"/>
                        </a:rPr>
                        <a:t>（該当する金融機関の種類に○をしてください。）</a:t>
                      </a:r>
                      <a:endParaRPr lang="en-US" altLang="ja-JP" sz="900" kern="100" dirty="0">
                        <a:solidFill>
                          <a:srgbClr val="000000"/>
                        </a:solidFill>
                        <a:latin typeface="ＭＳ Ｐゴシック" panose="020B0600070205080204" pitchFamily="50" charset="-128"/>
                        <a:ea typeface="ＭＳ Ｐゴシック" panose="020B0600070205080204" pitchFamily="50" charset="-128"/>
                        <a:cs typeface="Times New Roman" panose="02020603050405020304" pitchFamily="18" charset="0"/>
                      </a:endParaRPr>
                    </a:p>
                  </a:txBody>
                  <a:tcPr marL="0" marR="0" marT="0" marB="0">
                    <a:lnL w="12700" cmpd="sng">
                      <a:noFill/>
                    </a:lnL>
                    <a:lnR w="12700" cmpd="sng">
                      <a:noFill/>
                    </a:lnR>
                    <a:lnT w="6350" cap="flat" cmpd="sng" algn="ctr">
                      <a:solidFill>
                        <a:schemeClr val="tx1"/>
                      </a:solidFill>
                      <a:prstDash val="solid"/>
                      <a:round/>
                      <a:headEnd type="none" w="med" len="med"/>
                      <a:tailEnd type="none" w="med" len="med"/>
                    </a:lnT>
                    <a:lnB w="12700" cmpd="sng">
                      <a:noFill/>
                    </a:lnB>
                    <a:lnTlToBr w="12700" cmpd="sng">
                      <a:noFill/>
                      <a:prstDash val="solid"/>
                    </a:lnTlToBr>
                    <a:lnBlToTr w="12700" cmpd="sng">
                      <a:noFill/>
                      <a:prstDash val="solid"/>
                    </a:lnBlToTr>
                  </a:tcPr>
                </a:tc>
                <a:tc hMerge="1">
                  <a:txBody>
                    <a:bodyPr/>
                    <a:lstStyle/>
                    <a:p>
                      <a:endParaRPr kumimoji="1" lang="ja-JP" altLang="en-US" sz="900" dirty="0">
                        <a:latin typeface="ＭＳ Ｐゴシック" panose="020B0600070205080204" pitchFamily="50" charset="-128"/>
                        <a:ea typeface="ＭＳ Ｐゴシック" panose="020B0600070205080204" pitchFamily="50" charset="-128"/>
                      </a:endParaRPr>
                    </a:p>
                  </a:txBody>
                  <a:tcPr marL="0" marR="0" marT="0" marB="0" anchor="ctr"/>
                </a:tc>
                <a:tc hMerge="1">
                  <a:txBody>
                    <a:bodyPr/>
                    <a:lstStyle/>
                    <a:p>
                      <a:endParaRPr kumimoji="1" lang="ja-JP" altLang="en-US" sz="900" dirty="0">
                        <a:latin typeface="ＭＳ Ｐゴシック" panose="020B0600070205080204" pitchFamily="50" charset="-128"/>
                        <a:ea typeface="ＭＳ Ｐゴシック" panose="020B0600070205080204" pitchFamily="50" charset="-128"/>
                      </a:endParaRPr>
                    </a:p>
                  </a:txBody>
                  <a:tcPr marL="0" marR="0" marT="0" marB="0" anchor="ctr"/>
                </a:tc>
                <a:tc hMerge="1">
                  <a:txBody>
                    <a:bodyPr/>
                    <a:lstStyle/>
                    <a:p>
                      <a:endParaRPr kumimoji="1" lang="ja-JP" altLang="en-US" sz="900" dirty="0">
                        <a:latin typeface="ＭＳ Ｐゴシック" panose="020B0600070205080204" pitchFamily="50" charset="-128"/>
                        <a:ea typeface="ＭＳ Ｐゴシック" panose="020B0600070205080204" pitchFamily="50" charset="-128"/>
                      </a:endParaRPr>
                    </a:p>
                  </a:txBody>
                  <a:tcPr marL="0" marR="0" marT="0" marB="0" anchor="ctr"/>
                </a:tc>
                <a:tc hMerge="1">
                  <a:txBody>
                    <a:bodyPr/>
                    <a:lstStyle/>
                    <a:p>
                      <a:endParaRPr kumimoji="1" lang="ja-JP" altLang="en-US" sz="900" dirty="0">
                        <a:latin typeface="ＭＳ Ｐゴシック" panose="020B0600070205080204" pitchFamily="50" charset="-128"/>
                        <a:ea typeface="ＭＳ Ｐゴシック" panose="020B0600070205080204" pitchFamily="50" charset="-128"/>
                      </a:endParaRPr>
                    </a:p>
                  </a:txBody>
                  <a:tcPr marL="0" marR="0" marT="0" marB="0" anchor="ctr"/>
                </a:tc>
                <a:tc hMerge="1">
                  <a:txBody>
                    <a:bodyPr/>
                    <a:lstStyle/>
                    <a:p>
                      <a:endParaRPr kumimoji="1" lang="ja-JP" altLang="en-US" sz="900" dirty="0">
                        <a:latin typeface="ＭＳ Ｐゴシック" panose="020B0600070205080204" pitchFamily="50" charset="-128"/>
                        <a:ea typeface="ＭＳ Ｐゴシック" panose="020B0600070205080204" pitchFamily="50" charset="-128"/>
                      </a:endParaRPr>
                    </a:p>
                  </a:txBody>
                  <a:tcPr marL="0" marR="0" marT="0" marB="0" anchor="ctr"/>
                </a:tc>
                <a:tc hMerge="1">
                  <a:txBody>
                    <a:bodyPr/>
                    <a:lstStyle/>
                    <a:p>
                      <a:endParaRPr kumimoji="1" lang="ja-JP" altLang="en-US" sz="900" dirty="0">
                        <a:latin typeface="ＭＳ Ｐゴシック" panose="020B0600070205080204" pitchFamily="50" charset="-128"/>
                        <a:ea typeface="ＭＳ Ｐゴシック" panose="020B0600070205080204" pitchFamily="50" charset="-128"/>
                      </a:endParaRPr>
                    </a:p>
                  </a:txBody>
                  <a:tcPr marL="0" marR="0" marT="0" marB="0" anchor="ctr"/>
                </a:tc>
                <a:tc hMerge="1">
                  <a:txBody>
                    <a:bodyPr/>
                    <a:lstStyle/>
                    <a:p>
                      <a:endParaRPr kumimoji="1" lang="ja-JP" altLang="en-US" sz="900" dirty="0">
                        <a:latin typeface="ＭＳ Ｐゴシック" panose="020B0600070205080204" pitchFamily="50" charset="-128"/>
                        <a:ea typeface="ＭＳ Ｐゴシック" panose="020B0600070205080204" pitchFamily="50" charset="-128"/>
                      </a:endParaRPr>
                    </a:p>
                  </a:txBody>
                  <a:tcPr marL="0" marR="0" marT="0" marB="0" anchor="ctr"/>
                </a:tc>
                <a:tc hMerge="1">
                  <a:txBody>
                    <a:bodyPr/>
                    <a:lstStyle/>
                    <a:p>
                      <a:endParaRPr kumimoji="1" lang="ja-JP" altLang="en-US" sz="900" dirty="0">
                        <a:latin typeface="ＭＳ Ｐゴシック" panose="020B0600070205080204" pitchFamily="50" charset="-128"/>
                        <a:ea typeface="ＭＳ Ｐゴシック" panose="020B0600070205080204" pitchFamily="50" charset="-128"/>
                      </a:endParaRPr>
                    </a:p>
                  </a:txBody>
                  <a:tcPr marL="0" marR="0" marT="0" marB="0" anchor="ctr"/>
                </a:tc>
                <a:tc>
                  <a:txBody>
                    <a:bodyPr/>
                    <a:lstStyle/>
                    <a:p>
                      <a:endParaRPr kumimoji="1" lang="ja-JP" altLang="en-US" sz="900" dirty="0">
                        <a:latin typeface="ＭＳ Ｐゴシック" panose="020B0600070205080204" pitchFamily="50" charset="-128"/>
                        <a:ea typeface="ＭＳ Ｐゴシック" panose="020B0600070205080204" pitchFamily="50" charset="-128"/>
                      </a:endParaRPr>
                    </a:p>
                  </a:txBody>
                  <a:tcPr marL="0" marR="0" marT="0" marB="0">
                    <a:lnL w="12700" cmpd="sng">
                      <a:noFill/>
                    </a:lnL>
                    <a:lnR w="12700" cmpd="sng">
                      <a:noFill/>
                    </a:lnR>
                    <a:lnT w="12700" cmpd="sng">
                      <a:noFill/>
                    </a:lnT>
                    <a:lnB w="12700" cmpd="sng">
                      <a:noFill/>
                    </a:lnB>
                    <a:lnTlToBr w="12700" cmpd="sng">
                      <a:noFill/>
                      <a:prstDash val="solid"/>
                    </a:lnTlToBr>
                    <a:lnBlToTr w="12700" cmpd="sng">
                      <a:noFill/>
                      <a:prstDash val="solid"/>
                    </a:lnBlToTr>
                  </a:tcPr>
                </a:tc>
                <a:extLst>
                  <a:ext uri="{0D108BD9-81ED-4DB2-BD59-A6C34878D82A}">
                    <a16:rowId xmlns:a16="http://schemas.microsoft.com/office/drawing/2014/main" val="2296761095"/>
                  </a:ext>
                </a:extLst>
              </a:tr>
              <a:tr h="180000">
                <a:tc>
                  <a:txBody>
                    <a:bodyPr/>
                    <a:lstStyle/>
                    <a:p>
                      <a:pPr algn="dist"/>
                      <a:r>
                        <a:rPr kumimoji="1" lang="ja-JP" altLang="en-US" sz="900" dirty="0">
                          <a:latin typeface="ＭＳ Ｐゴシック" panose="020B0600070205080204" pitchFamily="50" charset="-128"/>
                          <a:ea typeface="ＭＳ Ｐゴシック" panose="020B0600070205080204" pitchFamily="50" charset="-128"/>
                        </a:rPr>
                        <a:t>支店名</a:t>
                      </a:r>
                    </a:p>
                  </a:txBody>
                  <a:tcPr marL="0" marR="0" marT="0" marB="0" anchor="ctr">
                    <a:lnL w="12700" cmpd="sng">
                      <a:noFill/>
                    </a:lnL>
                    <a:lnR w="12700" cmpd="sng">
                      <a:noFill/>
                    </a:lnR>
                    <a:lnT w="12700" cmpd="sng">
                      <a:noFill/>
                    </a:lnT>
                    <a:lnB w="12700" cmpd="sng">
                      <a:noFill/>
                    </a:lnB>
                    <a:lnTlToBr w="12700" cmpd="sng">
                      <a:noFill/>
                      <a:prstDash val="solid"/>
                    </a:lnTlToBr>
                    <a:lnBlToTr w="12700" cmpd="sng">
                      <a:noFill/>
                      <a:prstDash val="solid"/>
                    </a:lnBlToTr>
                  </a:tcPr>
                </a:tc>
                <a:tc>
                  <a:txBody>
                    <a:bodyPr/>
                    <a:lstStyle/>
                    <a:p>
                      <a:endParaRPr kumimoji="1" lang="ja-JP" altLang="en-US" sz="900">
                        <a:latin typeface="ＭＳ Ｐゴシック" panose="020B0600070205080204" pitchFamily="50" charset="-128"/>
                        <a:ea typeface="ＭＳ Ｐゴシック" panose="020B0600070205080204" pitchFamily="50" charset="-128"/>
                      </a:endParaRPr>
                    </a:p>
                  </a:txBody>
                  <a:tcPr marL="0" marR="0" marT="0" marB="0" anchor="ctr">
                    <a:lnL w="12700" cmpd="sng">
                      <a:noFill/>
                    </a:lnL>
                    <a:lnR w="12700" cmpd="sng">
                      <a:noFill/>
                    </a:lnR>
                    <a:lnT w="12700" cmpd="sng">
                      <a:noFill/>
                    </a:lnT>
                    <a:lnB w="12700" cmpd="sng">
                      <a:noFill/>
                    </a:lnB>
                    <a:lnTlToBr w="12700" cmpd="sng">
                      <a:noFill/>
                      <a:prstDash val="solid"/>
                    </a:lnTlToBr>
                    <a:lnBlToTr w="12700" cmpd="sng">
                      <a:noFill/>
                      <a:prstDash val="solid"/>
                    </a:lnBlToTr>
                  </a:tcPr>
                </a:tc>
                <a:tc>
                  <a:txBody>
                    <a:bodyPr/>
                    <a:lstStyle/>
                    <a:p>
                      <a:endParaRPr kumimoji="1" lang="ja-JP" altLang="en-US" sz="900" dirty="0">
                        <a:latin typeface="ＭＳ Ｐゴシック" panose="020B0600070205080204" pitchFamily="50" charset="-128"/>
                        <a:ea typeface="ＭＳ Ｐゴシック" panose="020B0600070205080204" pitchFamily="50" charset="-128"/>
                      </a:endParaRPr>
                    </a:p>
                  </a:txBody>
                  <a:tcPr marL="0" marR="0" marT="0" marB="0" anchor="ctr">
                    <a:lnL w="12700" cmpd="sng">
                      <a:noFill/>
                    </a:lnL>
                    <a:lnR w="12700" cmpd="sng">
                      <a:noFill/>
                    </a:lnR>
                    <a:lnT w="12700" cmpd="sng">
                      <a:noFill/>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a:txBody>
                    <a:bodyPr/>
                    <a:lstStyle/>
                    <a:p>
                      <a:endParaRPr kumimoji="1" lang="ja-JP" altLang="en-US" sz="900" dirty="0">
                        <a:latin typeface="ＭＳ Ｐゴシック" panose="020B0600070205080204" pitchFamily="50" charset="-128"/>
                        <a:ea typeface="ＭＳ Ｐゴシック" panose="020B0600070205080204" pitchFamily="50" charset="-128"/>
                      </a:endParaRPr>
                    </a:p>
                  </a:txBody>
                  <a:tcPr marL="0" marR="0" marT="0" marB="0" anchor="ctr">
                    <a:lnL w="12700" cmpd="sng">
                      <a:noFill/>
                    </a:lnL>
                    <a:lnR w="12700" cmpd="sng">
                      <a:noFill/>
                    </a:lnR>
                    <a:lnT w="12700" cmpd="sng">
                      <a:noFill/>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a:txBody>
                    <a:bodyPr/>
                    <a:lstStyle/>
                    <a:p>
                      <a:endParaRPr kumimoji="1" lang="ja-JP" altLang="en-US" sz="900" dirty="0">
                        <a:latin typeface="ＭＳ Ｐゴシック" panose="020B0600070205080204" pitchFamily="50" charset="-128"/>
                        <a:ea typeface="ＭＳ Ｐゴシック" panose="020B0600070205080204" pitchFamily="50" charset="-128"/>
                      </a:endParaRPr>
                    </a:p>
                  </a:txBody>
                  <a:tcPr marL="0" marR="0" marT="0" marB="0" anchor="ctr">
                    <a:lnL w="12700" cmpd="sng">
                      <a:noFill/>
                    </a:lnL>
                    <a:lnR w="12700" cmpd="sng">
                      <a:noFill/>
                    </a:lnR>
                    <a:lnT w="12700" cmpd="sng">
                      <a:noFill/>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a:txBody>
                    <a:bodyPr/>
                    <a:lstStyle/>
                    <a:p>
                      <a:endParaRPr kumimoji="1" lang="ja-JP" altLang="en-US" sz="900" dirty="0">
                        <a:latin typeface="ＭＳ Ｐゴシック" panose="020B0600070205080204" pitchFamily="50" charset="-128"/>
                        <a:ea typeface="ＭＳ Ｐゴシック" panose="020B0600070205080204" pitchFamily="50" charset="-128"/>
                      </a:endParaRPr>
                    </a:p>
                  </a:txBody>
                  <a:tcPr marL="0" marR="0" marT="0" marB="0" anchor="ctr">
                    <a:lnL w="12700" cmpd="sng">
                      <a:noFill/>
                    </a:lnL>
                    <a:lnR w="12700" cmpd="sng">
                      <a:noFill/>
                    </a:lnR>
                    <a:lnT w="12700" cmpd="sng">
                      <a:noFill/>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a:txBody>
                    <a:bodyPr/>
                    <a:lstStyle/>
                    <a:p>
                      <a:endParaRPr kumimoji="1" lang="ja-JP" altLang="en-US" sz="900" dirty="0">
                        <a:latin typeface="ＭＳ Ｐゴシック" panose="020B0600070205080204" pitchFamily="50" charset="-128"/>
                        <a:ea typeface="ＭＳ Ｐゴシック" panose="020B0600070205080204" pitchFamily="50" charset="-128"/>
                      </a:endParaRPr>
                    </a:p>
                  </a:txBody>
                  <a:tcPr marL="0" marR="0" marT="0" marB="0" anchor="ctr">
                    <a:lnL w="12700" cmpd="sng">
                      <a:noFill/>
                    </a:lnL>
                    <a:lnR w="12700" cmpd="sng">
                      <a:noFill/>
                    </a:lnR>
                    <a:lnT w="12700" cmpd="sng">
                      <a:noFill/>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a:txBody>
                    <a:bodyPr/>
                    <a:lstStyle/>
                    <a:p>
                      <a:endParaRPr kumimoji="1" lang="ja-JP" altLang="en-US" sz="900" dirty="0">
                        <a:latin typeface="ＭＳ Ｐゴシック" panose="020B0600070205080204" pitchFamily="50" charset="-128"/>
                        <a:ea typeface="ＭＳ Ｐゴシック" panose="020B0600070205080204" pitchFamily="50" charset="-128"/>
                      </a:endParaRPr>
                    </a:p>
                  </a:txBody>
                  <a:tcPr marL="0" marR="0" marT="0" marB="0" anchor="ctr">
                    <a:lnL w="12700" cmpd="sng">
                      <a:noFill/>
                    </a:lnL>
                    <a:lnR w="12700" cmpd="sng">
                      <a:noFill/>
                    </a:lnR>
                    <a:lnT w="12700" cmpd="sng">
                      <a:noFill/>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a:txBody>
                    <a:bodyPr/>
                    <a:lstStyle/>
                    <a:p>
                      <a:endParaRPr kumimoji="1" lang="ja-JP" altLang="en-US" sz="900" dirty="0">
                        <a:latin typeface="ＭＳ Ｐゴシック" panose="020B0600070205080204" pitchFamily="50" charset="-128"/>
                        <a:ea typeface="ＭＳ Ｐゴシック" panose="020B0600070205080204" pitchFamily="50" charset="-128"/>
                      </a:endParaRPr>
                    </a:p>
                  </a:txBody>
                  <a:tcPr marL="0" marR="0" marT="0" marB="0" anchor="ctr">
                    <a:lnL w="12700" cmpd="sng">
                      <a:noFill/>
                    </a:lnL>
                    <a:lnR w="12700" cmpd="sng">
                      <a:noFill/>
                    </a:lnR>
                    <a:lnT w="12700" cmpd="sng">
                      <a:noFill/>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a:txBody>
                    <a:bodyPr/>
                    <a:lstStyle/>
                    <a:p>
                      <a:endParaRPr kumimoji="1" lang="ja-JP" altLang="en-US" sz="900">
                        <a:latin typeface="ＭＳ Ｐゴシック" panose="020B0600070205080204" pitchFamily="50" charset="-128"/>
                        <a:ea typeface="ＭＳ Ｐゴシック" panose="020B0600070205080204" pitchFamily="50" charset="-128"/>
                      </a:endParaRPr>
                    </a:p>
                  </a:txBody>
                  <a:tcPr marL="0" marR="0" marT="0" marB="0" anchor="ctr">
                    <a:lnL w="12700" cmpd="sng">
                      <a:noFill/>
                    </a:lnL>
                    <a:lnR w="12700" cmpd="sng">
                      <a:noFill/>
                    </a:lnR>
                    <a:lnT w="12700" cmpd="sng">
                      <a:noFill/>
                    </a:lnT>
                    <a:lnB w="12700" cmpd="sng">
                      <a:noFill/>
                    </a:lnB>
                    <a:lnTlToBr w="12700" cmpd="sng">
                      <a:noFill/>
                      <a:prstDash val="solid"/>
                    </a:lnTlToBr>
                    <a:lnBlToTr w="12700" cmpd="sng">
                      <a:noFill/>
                      <a:prstDash val="solid"/>
                    </a:lnBlToTr>
                  </a:tcPr>
                </a:tc>
                <a:tc>
                  <a:txBody>
                    <a:bodyPr/>
                    <a:lstStyle/>
                    <a:p>
                      <a:pPr marL="0" marR="0" lvl="0" indent="0" algn="l" defTabSz="685800" rtl="0" eaLnBrk="1" fontAlgn="auto" latinLnBrk="0" hangingPunct="1">
                        <a:lnSpc>
                          <a:spcPct val="100000"/>
                        </a:lnSpc>
                        <a:spcBef>
                          <a:spcPts val="0"/>
                        </a:spcBef>
                        <a:spcAft>
                          <a:spcPts val="0"/>
                        </a:spcAft>
                        <a:buClrTx/>
                        <a:buSzTx/>
                        <a:buFontTx/>
                        <a:buNone/>
                        <a:tabLst/>
                        <a:defRPr/>
                      </a:pPr>
                      <a:r>
                        <a:rPr lang="ja-JP" altLang="en-US" sz="900" kern="100" dirty="0">
                          <a:solidFill>
                            <a:srgbClr val="000000"/>
                          </a:solidFill>
                          <a:latin typeface="ＭＳ Ｐゴシック" panose="020B0600070205080204" pitchFamily="50" charset="-128"/>
                          <a:ea typeface="ＭＳ Ｐゴシック" panose="020B0600070205080204" pitchFamily="50" charset="-128"/>
                          <a:cs typeface="Times New Roman" panose="02020603050405020304" pitchFamily="18" charset="0"/>
                        </a:rPr>
                        <a:t>支店（</a:t>
                      </a:r>
                      <a:r>
                        <a:rPr lang="ja-JP" altLang="en-US" sz="900" u="sng" kern="100" dirty="0">
                          <a:solidFill>
                            <a:srgbClr val="000000"/>
                          </a:solidFill>
                          <a:latin typeface="ＭＳ Ｐゴシック" panose="020B0600070205080204" pitchFamily="50" charset="-128"/>
                          <a:ea typeface="ＭＳ Ｐゴシック" panose="020B0600070205080204" pitchFamily="50" charset="-128"/>
                          <a:cs typeface="Times New Roman" panose="02020603050405020304" pitchFamily="18" charset="0"/>
                        </a:rPr>
                        <a:t>ゆうちょ銀行除く</a:t>
                      </a:r>
                      <a:r>
                        <a:rPr lang="ja-JP" altLang="en-US" sz="900" kern="100" dirty="0">
                          <a:solidFill>
                            <a:srgbClr val="000000"/>
                          </a:solidFill>
                          <a:latin typeface="ＭＳ Ｐゴシック" panose="020B0600070205080204" pitchFamily="50" charset="-128"/>
                          <a:ea typeface="ＭＳ Ｐゴシック" panose="020B0600070205080204" pitchFamily="50" charset="-128"/>
                          <a:cs typeface="Times New Roman" panose="02020603050405020304" pitchFamily="18" charset="0"/>
                        </a:rPr>
                        <a:t>）</a:t>
                      </a:r>
                      <a:endParaRPr lang="en-US" altLang="ja-JP" sz="900" kern="100" dirty="0">
                        <a:solidFill>
                          <a:srgbClr val="000000"/>
                        </a:solidFill>
                        <a:latin typeface="ＭＳ Ｐゴシック" panose="020B0600070205080204" pitchFamily="50" charset="-128"/>
                        <a:ea typeface="ＭＳ Ｐゴシック" panose="020B0600070205080204" pitchFamily="50" charset="-128"/>
                        <a:cs typeface="Times New Roman" panose="02020603050405020304" pitchFamily="18" charset="0"/>
                      </a:endParaRPr>
                    </a:p>
                  </a:txBody>
                  <a:tcPr marL="0" marR="0" marT="0" marB="0" anchor="ctr">
                    <a:lnL w="12700" cmpd="sng">
                      <a:noFill/>
                    </a:lnL>
                    <a:lnR w="12700" cmpd="sng">
                      <a:noFill/>
                    </a:lnR>
                    <a:lnT w="12700" cmpd="sng">
                      <a:noFill/>
                    </a:lnT>
                    <a:lnB w="12700" cmpd="sng">
                      <a:noFill/>
                    </a:lnB>
                    <a:lnTlToBr w="12700" cmpd="sng">
                      <a:noFill/>
                      <a:prstDash val="solid"/>
                    </a:lnTlToBr>
                    <a:lnBlToTr w="12700" cmpd="sng">
                      <a:noFill/>
                      <a:prstDash val="solid"/>
                    </a:lnBlToTr>
                  </a:tcPr>
                </a:tc>
                <a:tc>
                  <a:txBody>
                    <a:bodyPr/>
                    <a:lstStyle/>
                    <a:p>
                      <a:endParaRPr kumimoji="1" lang="ja-JP" altLang="en-US" sz="900" dirty="0">
                        <a:latin typeface="ＭＳ Ｐゴシック" panose="020B0600070205080204" pitchFamily="50" charset="-128"/>
                        <a:ea typeface="ＭＳ Ｐゴシック" panose="020B0600070205080204" pitchFamily="50" charset="-128"/>
                      </a:endParaRPr>
                    </a:p>
                  </a:txBody>
                  <a:tcPr marL="0" marR="0" marT="0" marB="0" anchor="ctr">
                    <a:lnL w="12700" cmpd="sng">
                      <a:noFill/>
                    </a:lnL>
                    <a:lnR w="12700" cmpd="sng">
                      <a:noFill/>
                    </a:lnR>
                    <a:lnT w="12700" cmpd="sng">
                      <a:noFill/>
                    </a:lnT>
                    <a:lnB w="12700" cmpd="sng">
                      <a:noFill/>
                    </a:lnB>
                    <a:lnTlToBr w="12700" cmpd="sng">
                      <a:noFill/>
                      <a:prstDash val="solid"/>
                    </a:lnTlToBr>
                    <a:lnBlToTr w="12700" cmpd="sng">
                      <a:noFill/>
                      <a:prstDash val="solid"/>
                    </a:lnBlToTr>
                  </a:tcPr>
                </a:tc>
                <a:extLst>
                  <a:ext uri="{0D108BD9-81ED-4DB2-BD59-A6C34878D82A}">
                    <a16:rowId xmlns:a16="http://schemas.microsoft.com/office/drawing/2014/main" val="4201904875"/>
                  </a:ext>
                </a:extLst>
              </a:tr>
              <a:tr h="0">
                <a:tc>
                  <a:txBody>
                    <a:bodyPr/>
                    <a:lstStyle/>
                    <a:p>
                      <a:pPr algn="dist"/>
                      <a:endParaRPr kumimoji="1" lang="ja-JP" altLang="en-US" sz="300" dirty="0">
                        <a:latin typeface="ＭＳ Ｐゴシック" panose="020B0600070205080204" pitchFamily="50" charset="-128"/>
                        <a:ea typeface="ＭＳ Ｐゴシック" panose="020B0600070205080204" pitchFamily="50" charset="-128"/>
                      </a:endParaRPr>
                    </a:p>
                  </a:txBody>
                  <a:tcPr marL="0" marR="0" marT="0" marB="0" anchor="ctr">
                    <a:lnL w="12700" cmpd="sng">
                      <a:noFill/>
                    </a:lnL>
                    <a:lnR w="12700" cmpd="sng">
                      <a:noFill/>
                    </a:lnR>
                    <a:lnT w="12700" cmpd="sng">
                      <a:noFill/>
                    </a:lnT>
                    <a:lnB w="12700" cmpd="sng">
                      <a:noFill/>
                    </a:lnB>
                    <a:lnTlToBr w="12700" cmpd="sng">
                      <a:noFill/>
                      <a:prstDash val="solid"/>
                    </a:lnTlToBr>
                    <a:lnBlToTr w="12700" cmpd="sng">
                      <a:noFill/>
                      <a:prstDash val="solid"/>
                    </a:lnBlToTr>
                  </a:tcPr>
                </a:tc>
                <a:tc>
                  <a:txBody>
                    <a:bodyPr/>
                    <a:lstStyle/>
                    <a:p>
                      <a:endParaRPr kumimoji="1" lang="ja-JP" altLang="en-US" sz="300">
                        <a:latin typeface="ＭＳ Ｐゴシック" panose="020B0600070205080204" pitchFamily="50" charset="-128"/>
                        <a:ea typeface="ＭＳ Ｐゴシック" panose="020B0600070205080204" pitchFamily="50" charset="-128"/>
                      </a:endParaRPr>
                    </a:p>
                  </a:txBody>
                  <a:tcPr marL="0" marR="0" marT="0" marB="0" anchor="ctr">
                    <a:lnL w="12700" cmpd="sng">
                      <a:noFill/>
                    </a:lnL>
                    <a:lnR w="12700" cmpd="sng">
                      <a:noFill/>
                    </a:lnR>
                    <a:lnT w="12700" cmpd="sng">
                      <a:noFill/>
                    </a:lnT>
                    <a:lnB w="12700" cmpd="sng">
                      <a:noFill/>
                    </a:lnB>
                    <a:lnTlToBr w="12700" cmpd="sng">
                      <a:noFill/>
                      <a:prstDash val="solid"/>
                    </a:lnTlToBr>
                    <a:lnBlToTr w="12700" cmpd="sng">
                      <a:noFill/>
                      <a:prstDash val="solid"/>
                    </a:lnBlToTr>
                  </a:tcPr>
                </a:tc>
                <a:tc>
                  <a:txBody>
                    <a:bodyPr/>
                    <a:lstStyle/>
                    <a:p>
                      <a:endParaRPr kumimoji="1" lang="ja-JP" altLang="en-US" sz="300" dirty="0">
                        <a:latin typeface="ＭＳ Ｐゴシック" panose="020B0600070205080204" pitchFamily="50" charset="-128"/>
                        <a:ea typeface="ＭＳ Ｐゴシック" panose="020B0600070205080204" pitchFamily="50" charset="-128"/>
                      </a:endParaRPr>
                    </a:p>
                  </a:txBody>
                  <a:tcPr marL="0" marR="0" marT="0" marB="0" anchor="ctr">
                    <a:lnL w="12700" cmpd="sng">
                      <a:noFill/>
                    </a:lnL>
                    <a:lnR w="12700" cmpd="sng">
                      <a:noFill/>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a:txBody>
                    <a:bodyPr/>
                    <a:lstStyle/>
                    <a:p>
                      <a:endParaRPr kumimoji="1" lang="ja-JP" altLang="en-US" sz="300" dirty="0">
                        <a:latin typeface="ＭＳ Ｐゴシック" panose="020B0600070205080204" pitchFamily="50" charset="-128"/>
                        <a:ea typeface="ＭＳ Ｐゴシック" panose="020B0600070205080204" pitchFamily="50" charset="-128"/>
                      </a:endParaRPr>
                    </a:p>
                  </a:txBody>
                  <a:tcPr marL="0" marR="0" marT="0" marB="0" anchor="ctr">
                    <a:lnL w="12700" cmpd="sng">
                      <a:noFill/>
                    </a:lnL>
                    <a:lnR w="12700" cmpd="sng">
                      <a:noFill/>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a:txBody>
                    <a:bodyPr/>
                    <a:lstStyle/>
                    <a:p>
                      <a:endParaRPr kumimoji="1" lang="ja-JP" altLang="en-US" sz="300" dirty="0">
                        <a:latin typeface="ＭＳ Ｐゴシック" panose="020B0600070205080204" pitchFamily="50" charset="-128"/>
                        <a:ea typeface="ＭＳ Ｐゴシック" panose="020B0600070205080204" pitchFamily="50" charset="-128"/>
                      </a:endParaRPr>
                    </a:p>
                  </a:txBody>
                  <a:tcPr marL="0" marR="0" marT="0" marB="0" anchor="ctr">
                    <a:lnL w="12700" cmpd="sng">
                      <a:noFill/>
                    </a:lnL>
                    <a:lnR w="12700" cmpd="sng">
                      <a:noFill/>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a:txBody>
                    <a:bodyPr/>
                    <a:lstStyle/>
                    <a:p>
                      <a:endParaRPr kumimoji="1" lang="ja-JP" altLang="en-US" sz="300" dirty="0">
                        <a:latin typeface="ＭＳ Ｐゴシック" panose="020B0600070205080204" pitchFamily="50" charset="-128"/>
                        <a:ea typeface="ＭＳ Ｐゴシック" panose="020B0600070205080204" pitchFamily="50" charset="-128"/>
                      </a:endParaRPr>
                    </a:p>
                  </a:txBody>
                  <a:tcPr marL="0" marR="0" marT="0" marB="0" anchor="ctr">
                    <a:lnL w="12700" cmpd="sng">
                      <a:noFill/>
                    </a:lnL>
                    <a:lnR w="12700" cmpd="sng">
                      <a:noFill/>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a:txBody>
                    <a:bodyPr/>
                    <a:lstStyle/>
                    <a:p>
                      <a:endParaRPr kumimoji="1" lang="ja-JP" altLang="en-US" sz="300" dirty="0">
                        <a:latin typeface="ＭＳ Ｐゴシック" panose="020B0600070205080204" pitchFamily="50" charset="-128"/>
                        <a:ea typeface="ＭＳ Ｐゴシック" panose="020B0600070205080204" pitchFamily="50" charset="-128"/>
                      </a:endParaRPr>
                    </a:p>
                  </a:txBody>
                  <a:tcPr marL="0" marR="0" marT="0" marB="0" anchor="ctr">
                    <a:lnL w="12700" cmpd="sng">
                      <a:noFill/>
                    </a:lnL>
                    <a:lnR w="12700" cmpd="sng">
                      <a:noFill/>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a:txBody>
                    <a:bodyPr/>
                    <a:lstStyle/>
                    <a:p>
                      <a:endParaRPr kumimoji="1" lang="ja-JP" altLang="en-US" sz="300" dirty="0">
                        <a:latin typeface="ＭＳ Ｐゴシック" panose="020B0600070205080204" pitchFamily="50" charset="-128"/>
                        <a:ea typeface="ＭＳ Ｐゴシック" panose="020B0600070205080204" pitchFamily="50" charset="-128"/>
                      </a:endParaRPr>
                    </a:p>
                  </a:txBody>
                  <a:tcPr marL="0" marR="0" marT="0" marB="0" anchor="ctr">
                    <a:lnL w="12700" cmpd="sng">
                      <a:noFill/>
                    </a:lnL>
                    <a:lnR w="12700" cmpd="sng">
                      <a:noFill/>
                    </a:lnR>
                    <a:lnT w="6350" cap="flat" cmpd="sng" algn="ctr">
                      <a:solidFill>
                        <a:schemeClr val="tx1"/>
                      </a:solidFill>
                      <a:prstDash val="solid"/>
                      <a:round/>
                      <a:headEnd type="none" w="med" len="med"/>
                      <a:tailEnd type="none" w="med" len="med"/>
                    </a:lnT>
                    <a:lnB w="12700" cmpd="sng">
                      <a:noFill/>
                    </a:lnB>
                    <a:lnTlToBr w="12700" cmpd="sng">
                      <a:noFill/>
                      <a:prstDash val="solid"/>
                    </a:lnTlToBr>
                    <a:lnBlToTr w="12700" cmpd="sng">
                      <a:noFill/>
                      <a:prstDash val="solid"/>
                    </a:lnBlToTr>
                  </a:tcPr>
                </a:tc>
                <a:tc>
                  <a:txBody>
                    <a:bodyPr/>
                    <a:lstStyle/>
                    <a:p>
                      <a:endParaRPr kumimoji="1" lang="ja-JP" altLang="en-US" sz="300" dirty="0">
                        <a:latin typeface="ＭＳ Ｐゴシック" panose="020B0600070205080204" pitchFamily="50" charset="-128"/>
                        <a:ea typeface="ＭＳ Ｐゴシック" panose="020B0600070205080204" pitchFamily="50" charset="-128"/>
                      </a:endParaRPr>
                    </a:p>
                  </a:txBody>
                  <a:tcPr marL="0" marR="0" marT="0" marB="0" anchor="ctr">
                    <a:lnL w="12700" cmpd="sng">
                      <a:noFill/>
                    </a:lnL>
                    <a:lnR w="12700" cmpd="sng">
                      <a:noFill/>
                    </a:lnR>
                    <a:lnT w="6350" cap="flat" cmpd="sng" algn="ctr">
                      <a:solidFill>
                        <a:schemeClr val="tx1"/>
                      </a:solidFill>
                      <a:prstDash val="solid"/>
                      <a:round/>
                      <a:headEnd type="none" w="med" len="med"/>
                      <a:tailEnd type="none" w="med" len="med"/>
                    </a:lnT>
                    <a:lnB w="12700" cmpd="sng">
                      <a:noFill/>
                    </a:lnB>
                    <a:lnTlToBr w="12700" cmpd="sng">
                      <a:noFill/>
                      <a:prstDash val="solid"/>
                    </a:lnTlToBr>
                    <a:lnBlToTr w="12700" cmpd="sng">
                      <a:noFill/>
                      <a:prstDash val="solid"/>
                    </a:lnBlToTr>
                  </a:tcPr>
                </a:tc>
                <a:tc>
                  <a:txBody>
                    <a:bodyPr/>
                    <a:lstStyle/>
                    <a:p>
                      <a:endParaRPr kumimoji="1" lang="ja-JP" altLang="en-US" sz="300">
                        <a:latin typeface="ＭＳ Ｐゴシック" panose="020B0600070205080204" pitchFamily="50" charset="-128"/>
                        <a:ea typeface="ＭＳ Ｐゴシック" panose="020B0600070205080204" pitchFamily="50" charset="-128"/>
                      </a:endParaRPr>
                    </a:p>
                  </a:txBody>
                  <a:tcPr marL="0" marR="0" marT="0" marB="0" anchor="ctr">
                    <a:lnL w="12700" cmpd="sng">
                      <a:noFill/>
                    </a:lnL>
                    <a:lnR w="12700" cmpd="sng">
                      <a:noFill/>
                    </a:lnR>
                    <a:lnT w="12700" cmpd="sng">
                      <a:noFill/>
                    </a:lnT>
                    <a:lnB w="12700" cmpd="sng">
                      <a:noFill/>
                    </a:lnB>
                    <a:lnTlToBr w="12700" cmpd="sng">
                      <a:noFill/>
                      <a:prstDash val="solid"/>
                    </a:lnTlToBr>
                    <a:lnBlToTr w="12700" cmpd="sng">
                      <a:noFill/>
                      <a:prstDash val="solid"/>
                    </a:lnBlToTr>
                  </a:tcPr>
                </a:tc>
                <a:tc>
                  <a:txBody>
                    <a:bodyPr/>
                    <a:lstStyle/>
                    <a:p>
                      <a:endParaRPr kumimoji="1" lang="ja-JP" altLang="en-US" sz="300" dirty="0">
                        <a:latin typeface="ＭＳ Ｐゴシック" panose="020B0600070205080204" pitchFamily="50" charset="-128"/>
                        <a:ea typeface="ＭＳ Ｐゴシック" panose="020B0600070205080204" pitchFamily="50" charset="-128"/>
                      </a:endParaRPr>
                    </a:p>
                  </a:txBody>
                  <a:tcPr marL="0" marR="0" marT="0" marB="0" anchor="ctr">
                    <a:lnL w="12700" cmpd="sng">
                      <a:noFill/>
                    </a:lnL>
                    <a:lnR w="12700" cmpd="sng">
                      <a:noFill/>
                    </a:lnR>
                    <a:lnT w="12700" cmpd="sng">
                      <a:noFill/>
                    </a:lnT>
                    <a:lnB w="12700" cmpd="sng">
                      <a:noFill/>
                    </a:lnB>
                    <a:lnTlToBr w="12700" cmpd="sng">
                      <a:noFill/>
                      <a:prstDash val="solid"/>
                    </a:lnTlToBr>
                    <a:lnBlToTr w="12700" cmpd="sng">
                      <a:noFill/>
                      <a:prstDash val="solid"/>
                    </a:lnBlToTr>
                  </a:tcPr>
                </a:tc>
                <a:tc>
                  <a:txBody>
                    <a:bodyPr/>
                    <a:lstStyle/>
                    <a:p>
                      <a:endParaRPr kumimoji="1" lang="ja-JP" altLang="en-US" sz="300" dirty="0">
                        <a:latin typeface="ＭＳ Ｐゴシック" panose="020B0600070205080204" pitchFamily="50" charset="-128"/>
                        <a:ea typeface="ＭＳ Ｐゴシック" panose="020B0600070205080204" pitchFamily="50" charset="-128"/>
                      </a:endParaRPr>
                    </a:p>
                  </a:txBody>
                  <a:tcPr marL="0" marR="0" marT="0" marB="0" anchor="ctr">
                    <a:lnL w="12700" cmpd="sng">
                      <a:noFill/>
                    </a:lnL>
                    <a:lnR w="12700" cmpd="sng">
                      <a:noFill/>
                    </a:lnR>
                    <a:lnT w="12700" cmpd="sng">
                      <a:noFill/>
                    </a:lnT>
                    <a:lnB w="12700" cmpd="sng">
                      <a:noFill/>
                    </a:lnB>
                    <a:lnTlToBr w="12700" cmpd="sng">
                      <a:noFill/>
                      <a:prstDash val="solid"/>
                    </a:lnTlToBr>
                    <a:lnBlToTr w="12700" cmpd="sng">
                      <a:noFill/>
                      <a:prstDash val="solid"/>
                    </a:lnBlToTr>
                  </a:tcPr>
                </a:tc>
                <a:extLst>
                  <a:ext uri="{0D108BD9-81ED-4DB2-BD59-A6C34878D82A}">
                    <a16:rowId xmlns:a16="http://schemas.microsoft.com/office/drawing/2014/main" val="2361495379"/>
                  </a:ext>
                </a:extLst>
              </a:tr>
              <a:tr h="180000">
                <a:tc>
                  <a:txBody>
                    <a:bodyPr/>
                    <a:lstStyle/>
                    <a:p>
                      <a:pPr algn="dist"/>
                      <a:r>
                        <a:rPr kumimoji="1" lang="ja-JP" altLang="en-US" sz="900" dirty="0">
                          <a:latin typeface="ＭＳ Ｐゴシック" panose="020B0600070205080204" pitchFamily="50" charset="-128"/>
                          <a:ea typeface="ＭＳ Ｐゴシック" panose="020B0600070205080204" pitchFamily="50" charset="-128"/>
                        </a:rPr>
                        <a:t>記号</a:t>
                      </a:r>
                    </a:p>
                  </a:txBody>
                  <a:tcPr marL="0" marR="0" marT="0" marB="0" anchor="ctr">
                    <a:lnL w="12700" cmpd="sng">
                      <a:noFill/>
                    </a:lnL>
                    <a:lnR w="12700" cmpd="sng">
                      <a:noFill/>
                    </a:lnR>
                    <a:lnT w="12700" cmpd="sng">
                      <a:noFill/>
                    </a:lnT>
                    <a:lnB w="12700" cmpd="sng">
                      <a:noFill/>
                    </a:lnB>
                    <a:lnTlToBr w="12700" cmpd="sng">
                      <a:noFill/>
                      <a:prstDash val="solid"/>
                    </a:lnTlToBr>
                    <a:lnBlToTr w="12700" cmpd="sng">
                      <a:noFill/>
                      <a:prstDash val="solid"/>
                    </a:lnBlToTr>
                  </a:tcPr>
                </a:tc>
                <a:tc>
                  <a:txBody>
                    <a:bodyPr/>
                    <a:lstStyle/>
                    <a:p>
                      <a:endParaRPr kumimoji="1" lang="ja-JP" altLang="en-US" sz="900" dirty="0">
                        <a:latin typeface="ＭＳ Ｐゴシック" panose="020B0600070205080204" pitchFamily="50" charset="-128"/>
                        <a:ea typeface="ＭＳ Ｐゴシック" panose="020B0600070205080204" pitchFamily="50" charset="-128"/>
                      </a:endParaRPr>
                    </a:p>
                  </a:txBody>
                  <a:tcPr marL="0" marR="0" marT="0" marB="0" anchor="ctr">
                    <a:lnL w="12700" cmpd="sng">
                      <a:noFill/>
                    </a:lnL>
                    <a:lnR w="6350" cap="flat" cmpd="sng" algn="ctr">
                      <a:solidFill>
                        <a:schemeClr val="tx1"/>
                      </a:solidFill>
                      <a:prstDash val="solid"/>
                      <a:round/>
                      <a:headEnd type="none" w="med" len="med"/>
                      <a:tailEnd type="none" w="med" len="med"/>
                    </a:lnR>
                    <a:lnT w="12700" cmpd="sng">
                      <a:noFill/>
                    </a:lnT>
                    <a:lnB w="12700" cmpd="sng">
                      <a:noFill/>
                    </a:lnB>
                    <a:lnTlToBr w="12700" cmpd="sng">
                      <a:noFill/>
                      <a:prstDash val="solid"/>
                    </a:lnTlToBr>
                    <a:lnBlToTr w="12700" cmpd="sng">
                      <a:noFill/>
                      <a:prstDash val="solid"/>
                    </a:lnBlToTr>
                  </a:tcPr>
                </a:tc>
                <a:tc>
                  <a:txBody>
                    <a:bodyPr/>
                    <a:lstStyle/>
                    <a:p>
                      <a:endParaRPr kumimoji="1" lang="ja-JP" altLang="en-US" sz="900" dirty="0">
                        <a:latin typeface="ＭＳ Ｐゴシック" panose="020B0600070205080204" pitchFamily="50" charset="-128"/>
                        <a:ea typeface="ＭＳ Ｐゴシック" panose="020B0600070205080204" pitchFamily="50" charset="-128"/>
                      </a:endParaRPr>
                    </a:p>
                  </a:txBody>
                  <a:tcPr marL="0" marR="0" marT="0" marB="0" anchor="ctr">
                    <a:lnL w="6350" cap="flat" cmpd="sng" algn="ctr">
                      <a:solidFill>
                        <a:schemeClr val="tx1"/>
                      </a:solidFill>
                      <a:prstDash val="solid"/>
                      <a:round/>
                      <a:headEnd type="none" w="med" len="med"/>
                      <a:tailEnd type="none" w="med" len="med"/>
                    </a:lnL>
                    <a:lnR w="6350" cap="flat" cmpd="sng" algn="ctr">
                      <a:solidFill>
                        <a:schemeClr val="tx1"/>
                      </a:solidFill>
                      <a:prstDash val="sysDash"/>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a:txBody>
                    <a:bodyPr/>
                    <a:lstStyle/>
                    <a:p>
                      <a:endParaRPr kumimoji="1" lang="ja-JP" altLang="en-US" sz="900" dirty="0">
                        <a:latin typeface="ＭＳ Ｐゴシック" panose="020B0600070205080204" pitchFamily="50" charset="-128"/>
                        <a:ea typeface="ＭＳ Ｐゴシック" panose="020B0600070205080204" pitchFamily="50" charset="-128"/>
                      </a:endParaRPr>
                    </a:p>
                  </a:txBody>
                  <a:tcPr marL="0" marR="0" marT="0" marB="0" anchor="ctr">
                    <a:lnL w="6350" cap="flat" cmpd="sng" algn="ctr">
                      <a:solidFill>
                        <a:schemeClr val="tx1"/>
                      </a:solidFill>
                      <a:prstDash val="sysDash"/>
                      <a:round/>
                      <a:headEnd type="none" w="med" len="med"/>
                      <a:tailEnd type="none" w="med" len="med"/>
                    </a:lnL>
                    <a:lnR w="6350" cap="flat" cmpd="sng" algn="ctr">
                      <a:solidFill>
                        <a:schemeClr val="tx1"/>
                      </a:solidFill>
                      <a:prstDash val="sysDash"/>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a:txBody>
                    <a:bodyPr/>
                    <a:lstStyle/>
                    <a:p>
                      <a:endParaRPr kumimoji="1" lang="ja-JP" altLang="en-US" sz="900" dirty="0">
                        <a:latin typeface="ＭＳ Ｐゴシック" panose="020B0600070205080204" pitchFamily="50" charset="-128"/>
                        <a:ea typeface="ＭＳ Ｐゴシック" panose="020B0600070205080204" pitchFamily="50" charset="-128"/>
                      </a:endParaRPr>
                    </a:p>
                  </a:txBody>
                  <a:tcPr marL="0" marR="0" marT="0" marB="0" anchor="ctr">
                    <a:lnL w="6350" cap="flat" cmpd="sng" algn="ctr">
                      <a:solidFill>
                        <a:schemeClr val="tx1"/>
                      </a:solidFill>
                      <a:prstDash val="sysDash"/>
                      <a:round/>
                      <a:headEnd type="none" w="med" len="med"/>
                      <a:tailEnd type="none" w="med" len="med"/>
                    </a:lnL>
                    <a:lnR w="6350" cap="flat" cmpd="sng" algn="ctr">
                      <a:solidFill>
                        <a:schemeClr val="tx1"/>
                      </a:solidFill>
                      <a:prstDash val="sysDash"/>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a:txBody>
                    <a:bodyPr/>
                    <a:lstStyle/>
                    <a:p>
                      <a:endParaRPr kumimoji="1" lang="ja-JP" altLang="en-US" sz="900" dirty="0">
                        <a:latin typeface="ＭＳ Ｐゴシック" panose="020B0600070205080204" pitchFamily="50" charset="-128"/>
                        <a:ea typeface="ＭＳ Ｐゴシック" panose="020B0600070205080204" pitchFamily="50" charset="-128"/>
                      </a:endParaRPr>
                    </a:p>
                  </a:txBody>
                  <a:tcPr marL="0" marR="0" marT="0" marB="0" anchor="ctr">
                    <a:lnL w="6350" cap="flat" cmpd="sng" algn="ctr">
                      <a:solidFill>
                        <a:schemeClr val="tx1"/>
                      </a:solidFill>
                      <a:prstDash val="sysDash"/>
                      <a:round/>
                      <a:headEnd type="none" w="med" len="med"/>
                      <a:tailEnd type="none" w="med" len="med"/>
                    </a:lnL>
                    <a:lnR w="6350" cap="flat" cmpd="sng" algn="ctr">
                      <a:solidFill>
                        <a:schemeClr val="tx1"/>
                      </a:solidFill>
                      <a:prstDash val="sysDash"/>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a:txBody>
                    <a:bodyPr/>
                    <a:lstStyle/>
                    <a:p>
                      <a:endParaRPr kumimoji="1" lang="ja-JP" altLang="en-US" sz="900" dirty="0">
                        <a:latin typeface="ＭＳ Ｐゴシック" panose="020B0600070205080204" pitchFamily="50" charset="-128"/>
                        <a:ea typeface="ＭＳ Ｐゴシック" panose="020B0600070205080204" pitchFamily="50" charset="-128"/>
                      </a:endParaRPr>
                    </a:p>
                  </a:txBody>
                  <a:tcPr marL="0" marR="0" marT="0" marB="0" anchor="ctr">
                    <a:lnL w="6350" cap="flat" cmpd="sng" algn="ctr">
                      <a:solidFill>
                        <a:schemeClr val="tx1"/>
                      </a:solidFill>
                      <a:prstDash val="sysDash"/>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a:txBody>
                    <a:bodyPr/>
                    <a:lstStyle/>
                    <a:p>
                      <a:endParaRPr kumimoji="1" lang="ja-JP" altLang="en-US" sz="900" dirty="0">
                        <a:latin typeface="ＭＳ Ｐゴシック" panose="020B0600070205080204" pitchFamily="50" charset="-128"/>
                        <a:ea typeface="ＭＳ Ｐゴシック" panose="020B0600070205080204" pitchFamily="50" charset="-128"/>
                      </a:endParaRPr>
                    </a:p>
                  </a:txBody>
                  <a:tcPr marL="0" marR="0" marT="0" marB="0" anchor="ctr">
                    <a:lnL w="6350" cap="flat" cmpd="sng" algn="ctr">
                      <a:solidFill>
                        <a:schemeClr val="tx1"/>
                      </a:solidFill>
                      <a:prstDash val="solid"/>
                      <a:round/>
                      <a:headEnd type="none" w="med" len="med"/>
                      <a:tailEnd type="none" w="med" len="med"/>
                    </a:lnL>
                    <a:lnR w="12700" cmpd="sng">
                      <a:noFill/>
                    </a:lnR>
                    <a:lnT w="12700" cmpd="sng">
                      <a:noFill/>
                    </a:lnT>
                    <a:lnB w="12700" cmpd="sng">
                      <a:noFill/>
                    </a:lnB>
                    <a:lnTlToBr w="12700" cmpd="sng">
                      <a:noFill/>
                      <a:prstDash val="solid"/>
                    </a:lnTlToBr>
                    <a:lnBlToTr w="12700" cmpd="sng">
                      <a:noFill/>
                      <a:prstDash val="solid"/>
                    </a:lnBlToTr>
                  </a:tcPr>
                </a:tc>
                <a:tc gridSpan="3">
                  <a:txBody>
                    <a:bodyPr/>
                    <a:lstStyle/>
                    <a:p>
                      <a:pPr marL="0" marR="0" lvl="0" indent="0" algn="l" defTabSz="685800" rtl="0" eaLnBrk="1" fontAlgn="auto" latinLnBrk="0" hangingPunct="1">
                        <a:lnSpc>
                          <a:spcPct val="100000"/>
                        </a:lnSpc>
                        <a:spcBef>
                          <a:spcPts val="0"/>
                        </a:spcBef>
                        <a:spcAft>
                          <a:spcPts val="0"/>
                        </a:spcAft>
                        <a:buClrTx/>
                        <a:buSzTx/>
                        <a:buFontTx/>
                        <a:buNone/>
                        <a:tabLst/>
                        <a:defRPr/>
                      </a:pPr>
                      <a:r>
                        <a:rPr lang="ja-JP" altLang="en-US" sz="900" kern="100" dirty="0">
                          <a:solidFill>
                            <a:srgbClr val="000000"/>
                          </a:solidFill>
                          <a:latin typeface="ＭＳ Ｐゴシック" panose="020B0600070205080204" pitchFamily="50" charset="-128"/>
                          <a:ea typeface="ＭＳ Ｐゴシック" panose="020B0600070205080204" pitchFamily="50" charset="-128"/>
                          <a:cs typeface="Times New Roman" panose="02020603050405020304" pitchFamily="18" charset="0"/>
                        </a:rPr>
                        <a:t>支店（</a:t>
                      </a:r>
                      <a:r>
                        <a:rPr lang="ja-JP" altLang="en-US" sz="900" u="sng" kern="100" dirty="0">
                          <a:solidFill>
                            <a:srgbClr val="000000"/>
                          </a:solidFill>
                          <a:latin typeface="ＭＳ Ｐゴシック" panose="020B0600070205080204" pitchFamily="50" charset="-128"/>
                          <a:ea typeface="ＭＳ Ｐゴシック" panose="020B0600070205080204" pitchFamily="50" charset="-128"/>
                          <a:cs typeface="Times New Roman" panose="02020603050405020304" pitchFamily="18" charset="0"/>
                        </a:rPr>
                        <a:t>ゆうちょ銀行のみ記載</a:t>
                      </a:r>
                      <a:r>
                        <a:rPr lang="ja-JP" altLang="en-US" sz="900" kern="100" dirty="0">
                          <a:solidFill>
                            <a:srgbClr val="000000"/>
                          </a:solidFill>
                          <a:latin typeface="ＭＳ Ｐゴシック" panose="020B0600070205080204" pitchFamily="50" charset="-128"/>
                          <a:ea typeface="ＭＳ Ｐゴシック" panose="020B0600070205080204" pitchFamily="50" charset="-128"/>
                          <a:cs typeface="Times New Roman" panose="02020603050405020304" pitchFamily="18" charset="0"/>
                        </a:rPr>
                        <a:t>）</a:t>
                      </a:r>
                      <a:endParaRPr lang="en-US" altLang="ja-JP" sz="900" kern="100" dirty="0">
                        <a:solidFill>
                          <a:srgbClr val="000000"/>
                        </a:solidFill>
                        <a:latin typeface="ＭＳ Ｐゴシック" panose="020B0600070205080204" pitchFamily="50" charset="-128"/>
                        <a:ea typeface="ＭＳ Ｐゴシック" panose="020B0600070205080204" pitchFamily="50" charset="-128"/>
                        <a:cs typeface="Times New Roman" panose="02020603050405020304" pitchFamily="18" charset="0"/>
                      </a:endParaRPr>
                    </a:p>
                  </a:txBody>
                  <a:tcPr marL="0" marR="0" marT="0" marB="0" anchor="ctr">
                    <a:lnL w="12700" cmpd="sng">
                      <a:noFill/>
                    </a:lnL>
                    <a:lnR w="12700" cmpd="sng">
                      <a:noFill/>
                    </a:lnR>
                    <a:lnT w="12700" cmpd="sng">
                      <a:noFill/>
                    </a:lnT>
                    <a:lnB w="12700" cmpd="sng">
                      <a:noFill/>
                    </a:lnB>
                    <a:lnTlToBr w="12700" cmpd="sng">
                      <a:noFill/>
                      <a:prstDash val="solid"/>
                    </a:lnTlToBr>
                    <a:lnBlToTr w="12700" cmpd="sng">
                      <a:noFill/>
                      <a:prstDash val="solid"/>
                    </a:lnBlToTr>
                  </a:tcPr>
                </a:tc>
                <a:tc hMerge="1">
                  <a:txBody>
                    <a:bodyPr/>
                    <a:lstStyle/>
                    <a:p>
                      <a:endParaRPr kumimoji="1" lang="ja-JP" altLang="en-US" sz="900" dirty="0">
                        <a:latin typeface="ＭＳ Ｐゴシック" panose="020B0600070205080204" pitchFamily="50" charset="-128"/>
                        <a:ea typeface="ＭＳ Ｐゴシック" panose="020B0600070205080204" pitchFamily="50" charset="-128"/>
                      </a:endParaRPr>
                    </a:p>
                  </a:txBody>
                  <a:tcPr marL="0" marR="0" marT="0" marB="0" anchor="ctr"/>
                </a:tc>
                <a:tc hMerge="1">
                  <a:txBody>
                    <a:bodyPr/>
                    <a:lstStyle/>
                    <a:p>
                      <a:endParaRPr kumimoji="1" lang="ja-JP" altLang="en-US" sz="900" dirty="0">
                        <a:latin typeface="ＭＳ Ｐゴシック" panose="020B0600070205080204" pitchFamily="50" charset="-128"/>
                        <a:ea typeface="ＭＳ Ｐゴシック" panose="020B0600070205080204" pitchFamily="50" charset="-128"/>
                      </a:endParaRPr>
                    </a:p>
                  </a:txBody>
                  <a:tcPr marL="0" marR="0" marT="0" marB="0" anchor="ctr"/>
                </a:tc>
                <a:tc>
                  <a:txBody>
                    <a:bodyPr/>
                    <a:lstStyle/>
                    <a:p>
                      <a:endParaRPr kumimoji="1" lang="ja-JP" altLang="en-US" sz="900" dirty="0">
                        <a:latin typeface="ＭＳ Ｐゴシック" panose="020B0600070205080204" pitchFamily="50" charset="-128"/>
                        <a:ea typeface="ＭＳ Ｐゴシック" panose="020B0600070205080204" pitchFamily="50" charset="-128"/>
                      </a:endParaRPr>
                    </a:p>
                  </a:txBody>
                  <a:tcPr marL="0" marR="0" marT="0" marB="0" anchor="ctr">
                    <a:lnL w="12700" cmpd="sng">
                      <a:noFill/>
                    </a:lnL>
                    <a:lnR w="12700" cmpd="sng">
                      <a:noFill/>
                    </a:lnR>
                    <a:lnT w="12700" cmpd="sng">
                      <a:noFill/>
                    </a:lnT>
                    <a:lnB w="12700" cmpd="sng">
                      <a:noFill/>
                    </a:lnB>
                    <a:lnTlToBr w="12700" cmpd="sng">
                      <a:noFill/>
                      <a:prstDash val="solid"/>
                    </a:lnTlToBr>
                    <a:lnBlToTr w="12700" cmpd="sng">
                      <a:noFill/>
                      <a:prstDash val="solid"/>
                    </a:lnBlToTr>
                  </a:tcPr>
                </a:tc>
                <a:extLst>
                  <a:ext uri="{0D108BD9-81ED-4DB2-BD59-A6C34878D82A}">
                    <a16:rowId xmlns:a16="http://schemas.microsoft.com/office/drawing/2014/main" val="3689163514"/>
                  </a:ext>
                </a:extLst>
              </a:tr>
              <a:tr h="0">
                <a:tc>
                  <a:txBody>
                    <a:bodyPr/>
                    <a:lstStyle/>
                    <a:p>
                      <a:pPr algn="dist"/>
                      <a:endParaRPr kumimoji="1" lang="ja-JP" altLang="en-US" sz="300" dirty="0">
                        <a:latin typeface="ＭＳ Ｐゴシック" panose="020B0600070205080204" pitchFamily="50" charset="-128"/>
                        <a:ea typeface="ＭＳ Ｐゴシック" panose="020B0600070205080204" pitchFamily="50" charset="-128"/>
                      </a:endParaRPr>
                    </a:p>
                  </a:txBody>
                  <a:tcPr marL="0" marR="0" marT="0" marB="0" anchor="ctr">
                    <a:lnL w="12700" cmpd="sng">
                      <a:noFill/>
                    </a:lnL>
                    <a:lnR w="12700" cmpd="sng">
                      <a:noFill/>
                    </a:lnR>
                    <a:lnT w="12700" cmpd="sng">
                      <a:noFill/>
                    </a:lnT>
                    <a:lnB w="12700" cmpd="sng">
                      <a:noFill/>
                    </a:lnB>
                    <a:lnTlToBr w="12700" cmpd="sng">
                      <a:noFill/>
                      <a:prstDash val="solid"/>
                    </a:lnTlToBr>
                    <a:lnBlToTr w="12700" cmpd="sng">
                      <a:noFill/>
                      <a:prstDash val="solid"/>
                    </a:lnBlToTr>
                  </a:tcPr>
                </a:tc>
                <a:tc>
                  <a:txBody>
                    <a:bodyPr/>
                    <a:lstStyle/>
                    <a:p>
                      <a:endParaRPr kumimoji="1" lang="ja-JP" altLang="en-US" sz="300">
                        <a:latin typeface="ＭＳ Ｐゴシック" panose="020B0600070205080204" pitchFamily="50" charset="-128"/>
                        <a:ea typeface="ＭＳ Ｐゴシック" panose="020B0600070205080204" pitchFamily="50" charset="-128"/>
                      </a:endParaRPr>
                    </a:p>
                  </a:txBody>
                  <a:tcPr marL="0" marR="0" marT="0" marB="0" anchor="ctr">
                    <a:lnL w="12700" cmpd="sng">
                      <a:noFill/>
                    </a:lnL>
                    <a:lnR w="12700" cmpd="sng">
                      <a:noFill/>
                    </a:lnR>
                    <a:lnT w="12700" cmpd="sng">
                      <a:noFill/>
                    </a:lnT>
                    <a:lnB w="12700" cmpd="sng">
                      <a:noFill/>
                    </a:lnB>
                    <a:lnTlToBr w="12700" cmpd="sng">
                      <a:noFill/>
                      <a:prstDash val="solid"/>
                    </a:lnTlToBr>
                    <a:lnBlToTr w="12700" cmpd="sng">
                      <a:noFill/>
                      <a:prstDash val="solid"/>
                    </a:lnBlToTr>
                  </a:tcPr>
                </a:tc>
                <a:tc gridSpan="9">
                  <a:txBody>
                    <a:bodyPr/>
                    <a:lstStyle/>
                    <a:p>
                      <a:endParaRPr kumimoji="1" lang="ja-JP" altLang="en-US" sz="300" dirty="0">
                        <a:latin typeface="ＭＳ Ｐゴシック" panose="020B0600070205080204" pitchFamily="50" charset="-128"/>
                        <a:ea typeface="ＭＳ Ｐゴシック" panose="020B0600070205080204" pitchFamily="50" charset="-128"/>
                      </a:endParaRPr>
                    </a:p>
                  </a:txBody>
                  <a:tcPr marL="0" marR="0" marT="0" marB="0" anchor="ctr">
                    <a:lnL w="12700" cmpd="sng">
                      <a:noFill/>
                    </a:lnL>
                    <a:lnR w="12700" cmpd="sng">
                      <a:noFill/>
                    </a:lnR>
                    <a:lnT w="6350" cap="flat" cmpd="sng" algn="ctr">
                      <a:solidFill>
                        <a:schemeClr val="tx1"/>
                      </a:solidFill>
                      <a:prstDash val="solid"/>
                      <a:round/>
                      <a:headEnd type="none" w="med" len="med"/>
                      <a:tailEnd type="none" w="med" len="med"/>
                    </a:lnT>
                    <a:lnB w="12700" cmpd="sng">
                      <a:noFill/>
                    </a:lnB>
                    <a:lnTlToBr w="12700" cmpd="sng">
                      <a:noFill/>
                      <a:prstDash val="solid"/>
                    </a:lnTlToBr>
                    <a:lnBlToTr w="12700" cmpd="sng">
                      <a:noFill/>
                      <a:prstDash val="solid"/>
                    </a:lnBlToTr>
                  </a:tcPr>
                </a:tc>
                <a:tc hMerge="1">
                  <a:txBody>
                    <a:bodyPr/>
                    <a:lstStyle/>
                    <a:p>
                      <a:endParaRPr kumimoji="1" lang="ja-JP" altLang="en-US" sz="900" dirty="0">
                        <a:latin typeface="ＭＳ Ｐゴシック" panose="020B0600070205080204" pitchFamily="50" charset="-128"/>
                        <a:ea typeface="ＭＳ Ｐゴシック" panose="020B0600070205080204" pitchFamily="50" charset="-128"/>
                      </a:endParaRPr>
                    </a:p>
                  </a:txBody>
                  <a:tcPr marL="0" marR="0" marT="0" marB="0" anchor="ctr"/>
                </a:tc>
                <a:tc hMerge="1">
                  <a:txBody>
                    <a:bodyPr/>
                    <a:lstStyle/>
                    <a:p>
                      <a:endParaRPr kumimoji="1" lang="ja-JP" altLang="en-US" sz="900" dirty="0">
                        <a:latin typeface="ＭＳ Ｐゴシック" panose="020B0600070205080204" pitchFamily="50" charset="-128"/>
                        <a:ea typeface="ＭＳ Ｐゴシック" panose="020B0600070205080204" pitchFamily="50" charset="-128"/>
                      </a:endParaRPr>
                    </a:p>
                  </a:txBody>
                  <a:tcPr marL="0" marR="0" marT="0" marB="0" anchor="ctr"/>
                </a:tc>
                <a:tc hMerge="1">
                  <a:txBody>
                    <a:bodyPr/>
                    <a:lstStyle/>
                    <a:p>
                      <a:endParaRPr kumimoji="1" lang="ja-JP" altLang="en-US" sz="900" dirty="0">
                        <a:latin typeface="ＭＳ Ｐゴシック" panose="020B0600070205080204" pitchFamily="50" charset="-128"/>
                        <a:ea typeface="ＭＳ Ｐゴシック" panose="020B0600070205080204" pitchFamily="50" charset="-128"/>
                      </a:endParaRPr>
                    </a:p>
                  </a:txBody>
                  <a:tcPr marL="0" marR="0" marT="0" marB="0" anchor="ctr"/>
                </a:tc>
                <a:tc hMerge="1">
                  <a:txBody>
                    <a:bodyPr/>
                    <a:lstStyle/>
                    <a:p>
                      <a:endParaRPr kumimoji="1" lang="ja-JP" altLang="en-US" sz="900" dirty="0">
                        <a:latin typeface="ＭＳ Ｐゴシック" panose="020B0600070205080204" pitchFamily="50" charset="-128"/>
                        <a:ea typeface="ＭＳ Ｐゴシック" panose="020B0600070205080204" pitchFamily="50" charset="-128"/>
                      </a:endParaRPr>
                    </a:p>
                  </a:txBody>
                  <a:tcPr marL="0" marR="0" marT="0" marB="0" anchor="ctr"/>
                </a:tc>
                <a:tc hMerge="1">
                  <a:txBody>
                    <a:bodyPr/>
                    <a:lstStyle/>
                    <a:p>
                      <a:endParaRPr kumimoji="1" lang="ja-JP" altLang="en-US" sz="900" dirty="0">
                        <a:latin typeface="ＭＳ Ｐゴシック" panose="020B0600070205080204" pitchFamily="50" charset="-128"/>
                        <a:ea typeface="ＭＳ Ｐゴシック" panose="020B0600070205080204" pitchFamily="50" charset="-128"/>
                      </a:endParaRPr>
                    </a:p>
                  </a:txBody>
                  <a:tcPr marL="0" marR="0" marT="0" marB="0" anchor="ctr"/>
                </a:tc>
                <a:tc hMerge="1">
                  <a:txBody>
                    <a:bodyPr/>
                    <a:lstStyle/>
                    <a:p>
                      <a:endParaRPr kumimoji="1" lang="ja-JP" altLang="en-US" sz="900" dirty="0">
                        <a:latin typeface="ＭＳ Ｐゴシック" panose="020B0600070205080204" pitchFamily="50" charset="-128"/>
                        <a:ea typeface="ＭＳ Ｐゴシック" panose="020B0600070205080204" pitchFamily="50" charset="-128"/>
                      </a:endParaRPr>
                    </a:p>
                  </a:txBody>
                  <a:tcPr marL="0" marR="0" marT="0" marB="0" anchor="ctr"/>
                </a:tc>
                <a:tc hMerge="1">
                  <a:txBody>
                    <a:bodyPr/>
                    <a:lstStyle/>
                    <a:p>
                      <a:endParaRPr kumimoji="1" lang="ja-JP" altLang="en-US" sz="900" dirty="0">
                        <a:latin typeface="ＭＳ Ｐゴシック" panose="020B0600070205080204" pitchFamily="50" charset="-128"/>
                        <a:ea typeface="ＭＳ Ｐゴシック" panose="020B0600070205080204" pitchFamily="50" charset="-128"/>
                      </a:endParaRPr>
                    </a:p>
                  </a:txBody>
                  <a:tcPr marL="0" marR="0" marT="0" marB="0" anchor="ctr"/>
                </a:tc>
                <a:tc hMerge="1">
                  <a:txBody>
                    <a:bodyPr/>
                    <a:lstStyle/>
                    <a:p>
                      <a:endParaRPr kumimoji="1" lang="ja-JP" altLang="en-US" sz="900" dirty="0">
                        <a:latin typeface="ＭＳ Ｐゴシック" panose="020B0600070205080204" pitchFamily="50" charset="-128"/>
                        <a:ea typeface="ＭＳ Ｐゴシック" panose="020B0600070205080204" pitchFamily="50" charset="-128"/>
                      </a:endParaRPr>
                    </a:p>
                  </a:txBody>
                  <a:tcPr marL="0" marR="0" marT="0" marB="0" anchor="ctr"/>
                </a:tc>
                <a:tc>
                  <a:txBody>
                    <a:bodyPr/>
                    <a:lstStyle/>
                    <a:p>
                      <a:endParaRPr kumimoji="1" lang="ja-JP" altLang="en-US" sz="300" dirty="0">
                        <a:latin typeface="ＭＳ Ｐゴシック" panose="020B0600070205080204" pitchFamily="50" charset="-128"/>
                        <a:ea typeface="ＭＳ Ｐゴシック" panose="020B0600070205080204" pitchFamily="50" charset="-128"/>
                      </a:endParaRPr>
                    </a:p>
                  </a:txBody>
                  <a:tcPr marL="0" marR="0" marT="0" marB="0" anchor="ctr">
                    <a:lnL w="12700" cmpd="sng">
                      <a:noFill/>
                    </a:lnL>
                    <a:lnR w="12700" cmpd="sng">
                      <a:noFill/>
                    </a:lnR>
                    <a:lnT w="12700" cmpd="sng">
                      <a:noFill/>
                    </a:lnT>
                    <a:lnB w="12700" cmpd="sng">
                      <a:noFill/>
                    </a:lnB>
                    <a:lnTlToBr w="12700" cmpd="sng">
                      <a:noFill/>
                      <a:prstDash val="solid"/>
                    </a:lnTlToBr>
                    <a:lnBlToTr w="12700" cmpd="sng">
                      <a:noFill/>
                      <a:prstDash val="solid"/>
                    </a:lnBlToTr>
                  </a:tcPr>
                </a:tc>
                <a:extLst>
                  <a:ext uri="{0D108BD9-81ED-4DB2-BD59-A6C34878D82A}">
                    <a16:rowId xmlns:a16="http://schemas.microsoft.com/office/drawing/2014/main" val="2021495286"/>
                  </a:ext>
                </a:extLst>
              </a:tr>
              <a:tr h="180000">
                <a:tc>
                  <a:txBody>
                    <a:bodyPr/>
                    <a:lstStyle/>
                    <a:p>
                      <a:pPr algn="dist"/>
                      <a:r>
                        <a:rPr kumimoji="1" lang="ja-JP" altLang="en-US" sz="900" dirty="0">
                          <a:latin typeface="ＭＳ Ｐゴシック" panose="020B0600070205080204" pitchFamily="50" charset="-128"/>
                          <a:ea typeface="ＭＳ Ｐゴシック" panose="020B0600070205080204" pitchFamily="50" charset="-128"/>
                        </a:rPr>
                        <a:t>預金種類</a:t>
                      </a:r>
                    </a:p>
                  </a:txBody>
                  <a:tcPr marL="0" marR="0" marT="0" marB="0" anchor="ctr">
                    <a:lnL w="12700" cmpd="sng">
                      <a:noFill/>
                    </a:lnL>
                    <a:lnR w="12700" cmpd="sng">
                      <a:noFill/>
                    </a:lnR>
                    <a:lnT w="12700" cmpd="sng">
                      <a:noFill/>
                    </a:lnT>
                    <a:lnB w="12700" cmpd="sng">
                      <a:noFill/>
                    </a:lnB>
                    <a:lnTlToBr w="12700" cmpd="sng">
                      <a:noFill/>
                      <a:prstDash val="solid"/>
                    </a:lnTlToBr>
                    <a:lnBlToTr w="12700" cmpd="sng">
                      <a:noFill/>
                      <a:prstDash val="solid"/>
                    </a:lnBlToTr>
                  </a:tcPr>
                </a:tc>
                <a:tc>
                  <a:txBody>
                    <a:bodyPr/>
                    <a:lstStyle/>
                    <a:p>
                      <a:endParaRPr kumimoji="1" lang="ja-JP" altLang="en-US" sz="900">
                        <a:latin typeface="ＭＳ Ｐゴシック" panose="020B0600070205080204" pitchFamily="50" charset="-128"/>
                        <a:ea typeface="ＭＳ Ｐゴシック" panose="020B0600070205080204" pitchFamily="50" charset="-128"/>
                      </a:endParaRPr>
                    </a:p>
                  </a:txBody>
                  <a:tcPr marL="0" marR="0" marT="0" marB="0" anchor="ctr">
                    <a:lnL w="12700" cmpd="sng">
                      <a:noFill/>
                    </a:lnL>
                    <a:lnR w="12700" cmpd="sng">
                      <a:noFill/>
                    </a:lnR>
                    <a:lnT w="12700" cmpd="sng">
                      <a:noFill/>
                    </a:lnT>
                    <a:lnB w="12700" cmpd="sng">
                      <a:noFill/>
                    </a:lnB>
                    <a:lnTlToBr w="12700" cmpd="sng">
                      <a:noFill/>
                      <a:prstDash val="solid"/>
                    </a:lnTlToBr>
                    <a:lnBlToTr w="12700" cmpd="sng">
                      <a:noFill/>
                      <a:prstDash val="solid"/>
                    </a:lnBlToTr>
                  </a:tcPr>
                </a:tc>
                <a:tc gridSpan="5">
                  <a:txBody>
                    <a:bodyPr/>
                    <a:lstStyle/>
                    <a:p>
                      <a:r>
                        <a:rPr kumimoji="1" lang="ja-JP" altLang="en-US" sz="900" dirty="0">
                          <a:latin typeface="ＭＳ Ｐゴシック" panose="020B0600070205080204" pitchFamily="50" charset="-128"/>
                          <a:ea typeface="ＭＳ Ｐゴシック" panose="020B0600070205080204" pitchFamily="50" charset="-128"/>
                        </a:rPr>
                        <a:t>□　普通預金</a:t>
                      </a:r>
                    </a:p>
                  </a:txBody>
                  <a:tcPr marL="0" marR="0" marT="0" marB="0" anchor="ctr">
                    <a:lnL w="12700" cmpd="sng">
                      <a:noFill/>
                    </a:lnL>
                    <a:lnR w="12700" cmpd="sng">
                      <a:noFill/>
                    </a:lnR>
                    <a:lnT w="12700" cmpd="sng">
                      <a:noFill/>
                    </a:lnT>
                    <a:lnB w="12700" cmpd="sng">
                      <a:noFill/>
                    </a:lnB>
                    <a:lnTlToBr w="12700" cmpd="sng">
                      <a:noFill/>
                      <a:prstDash val="solid"/>
                    </a:lnTlToBr>
                    <a:lnBlToTr w="12700" cmpd="sng">
                      <a:noFill/>
                      <a:prstDash val="solid"/>
                    </a:lnBlToTr>
                  </a:tcPr>
                </a:tc>
                <a:tc hMerge="1">
                  <a:txBody>
                    <a:bodyPr/>
                    <a:lstStyle/>
                    <a:p>
                      <a:endParaRPr kumimoji="1" lang="ja-JP" altLang="en-US" sz="900" dirty="0">
                        <a:latin typeface="ＭＳ Ｐゴシック" panose="020B0600070205080204" pitchFamily="50" charset="-128"/>
                        <a:ea typeface="ＭＳ Ｐゴシック" panose="020B0600070205080204" pitchFamily="50" charset="-128"/>
                      </a:endParaRPr>
                    </a:p>
                  </a:txBody>
                  <a:tcPr marL="0" marR="0" marT="0" marB="0" anchor="ctr">
                    <a:lnL w="12700" cmpd="sng">
                      <a:noFill/>
                    </a:lnL>
                    <a:lnR w="12700" cmpd="sng">
                      <a:noFill/>
                    </a:lnR>
                    <a:lnT w="12700" cmpd="sng">
                      <a:noFill/>
                    </a:lnT>
                    <a:lnB w="12700" cmpd="sng">
                      <a:noFill/>
                    </a:lnB>
                    <a:lnTlToBr w="12700" cmpd="sng">
                      <a:noFill/>
                      <a:prstDash val="solid"/>
                    </a:lnTlToBr>
                    <a:lnBlToTr w="12700" cmpd="sng">
                      <a:noFill/>
                      <a:prstDash val="solid"/>
                    </a:lnBlToTr>
                  </a:tcPr>
                </a:tc>
                <a:tc hMerge="1">
                  <a:txBody>
                    <a:bodyPr/>
                    <a:lstStyle/>
                    <a:p>
                      <a:endParaRPr kumimoji="1" lang="ja-JP" altLang="en-US" sz="900" dirty="0">
                        <a:latin typeface="ＭＳ Ｐゴシック" panose="020B0600070205080204" pitchFamily="50" charset="-128"/>
                        <a:ea typeface="ＭＳ Ｐゴシック" panose="020B0600070205080204" pitchFamily="50" charset="-128"/>
                      </a:endParaRPr>
                    </a:p>
                  </a:txBody>
                  <a:tcPr marL="0" marR="0" marT="0" marB="0" anchor="ctr">
                    <a:lnL w="12700" cmpd="sng">
                      <a:noFill/>
                    </a:lnL>
                    <a:lnR w="12700" cmpd="sng">
                      <a:noFill/>
                    </a:lnR>
                    <a:lnT w="12700" cmpd="sng">
                      <a:noFill/>
                    </a:lnT>
                    <a:lnB w="12700" cmpd="sng">
                      <a:noFill/>
                    </a:lnB>
                    <a:lnTlToBr w="12700" cmpd="sng">
                      <a:noFill/>
                      <a:prstDash val="solid"/>
                    </a:lnTlToBr>
                    <a:lnBlToTr w="12700" cmpd="sng">
                      <a:noFill/>
                      <a:prstDash val="solid"/>
                    </a:lnBlToTr>
                  </a:tcPr>
                </a:tc>
                <a:tc hMerge="1">
                  <a:txBody>
                    <a:bodyPr/>
                    <a:lstStyle/>
                    <a:p>
                      <a:endParaRPr kumimoji="1" lang="ja-JP" altLang="en-US" sz="900" dirty="0">
                        <a:latin typeface="ＭＳ Ｐゴシック" panose="020B0600070205080204" pitchFamily="50" charset="-128"/>
                        <a:ea typeface="ＭＳ Ｐゴシック" panose="020B0600070205080204" pitchFamily="50" charset="-128"/>
                      </a:endParaRPr>
                    </a:p>
                  </a:txBody>
                  <a:tcPr marL="0" marR="0" marT="0" marB="0" anchor="ctr">
                    <a:lnL w="12700" cmpd="sng">
                      <a:noFill/>
                    </a:lnL>
                    <a:lnR w="12700" cmpd="sng">
                      <a:noFill/>
                    </a:lnR>
                    <a:lnT w="12700" cmpd="sng">
                      <a:noFill/>
                    </a:lnT>
                    <a:lnB w="12700" cmpd="sng">
                      <a:noFill/>
                    </a:lnB>
                    <a:lnTlToBr w="12700" cmpd="sng">
                      <a:noFill/>
                      <a:prstDash val="solid"/>
                    </a:lnTlToBr>
                    <a:lnBlToTr w="12700" cmpd="sng">
                      <a:noFill/>
                      <a:prstDash val="solid"/>
                    </a:lnBlToTr>
                  </a:tcPr>
                </a:tc>
                <a:tc hMerge="1">
                  <a:txBody>
                    <a:bodyPr/>
                    <a:lstStyle/>
                    <a:p>
                      <a:endParaRPr kumimoji="1" lang="ja-JP" altLang="en-US" sz="900" dirty="0">
                        <a:latin typeface="ＭＳ Ｐゴシック" panose="020B0600070205080204" pitchFamily="50" charset="-128"/>
                        <a:ea typeface="ＭＳ Ｐゴシック" panose="020B0600070205080204" pitchFamily="50" charset="-128"/>
                      </a:endParaRPr>
                    </a:p>
                  </a:txBody>
                  <a:tcPr marL="0" marR="0" marT="0" marB="0" anchor="ctr">
                    <a:lnL w="12700" cmpd="sng">
                      <a:noFill/>
                    </a:lnL>
                    <a:lnR w="12700" cmpd="sng">
                      <a:noFill/>
                    </a:lnR>
                    <a:lnT w="12700" cmpd="sng">
                      <a:noFill/>
                    </a:lnT>
                    <a:lnB w="12700" cmpd="sng">
                      <a:noFill/>
                    </a:lnB>
                    <a:lnTlToBr w="12700" cmpd="sng">
                      <a:noFill/>
                      <a:prstDash val="solid"/>
                    </a:lnTlToBr>
                    <a:lnBlToTr w="12700" cmpd="sng">
                      <a:noFill/>
                      <a:prstDash val="solid"/>
                    </a:lnBlToTr>
                  </a:tcPr>
                </a:tc>
                <a:tc>
                  <a:txBody>
                    <a:bodyPr/>
                    <a:lstStyle/>
                    <a:p>
                      <a:endParaRPr kumimoji="1" lang="ja-JP" altLang="en-US" sz="900" dirty="0">
                        <a:latin typeface="ＭＳ Ｐゴシック" panose="020B0600070205080204" pitchFamily="50" charset="-128"/>
                        <a:ea typeface="ＭＳ Ｐゴシック" panose="020B0600070205080204" pitchFamily="50" charset="-128"/>
                      </a:endParaRPr>
                    </a:p>
                  </a:txBody>
                  <a:tcPr marL="0" marR="0" marT="0" marB="0" anchor="ctr">
                    <a:lnL w="12700" cmpd="sng">
                      <a:noFill/>
                    </a:lnL>
                    <a:lnR w="12700" cmpd="sng">
                      <a:noFill/>
                    </a:lnR>
                    <a:lnT w="12700" cmpd="sng">
                      <a:noFill/>
                    </a:lnT>
                    <a:lnB w="12700" cmpd="sng">
                      <a:noFill/>
                    </a:lnB>
                    <a:lnTlToBr w="12700" cmpd="sng">
                      <a:noFill/>
                      <a:prstDash val="solid"/>
                    </a:lnTlToBr>
                    <a:lnBlToTr w="12700" cmpd="sng">
                      <a:noFill/>
                      <a:prstDash val="solid"/>
                    </a:lnBlToTr>
                  </a:tcPr>
                </a:tc>
                <a:tc gridSpan="3">
                  <a:txBody>
                    <a:bodyPr/>
                    <a:lstStyle/>
                    <a:p>
                      <a:r>
                        <a:rPr kumimoji="1" lang="ja-JP" altLang="en-US" sz="900" dirty="0">
                          <a:latin typeface="ＭＳ Ｐゴシック" panose="020B0600070205080204" pitchFamily="50" charset="-128"/>
                          <a:ea typeface="ＭＳ Ｐゴシック" panose="020B0600070205080204" pitchFamily="50" charset="-128"/>
                        </a:rPr>
                        <a:t>□　当座預金</a:t>
                      </a:r>
                    </a:p>
                  </a:txBody>
                  <a:tcPr marL="0" marR="0" marT="0" marB="0" anchor="ctr">
                    <a:lnL w="12700" cmpd="sng">
                      <a:noFill/>
                    </a:lnL>
                    <a:lnR w="12700" cmpd="sng">
                      <a:noFill/>
                    </a:lnR>
                    <a:lnT w="12700" cmpd="sng">
                      <a:noFill/>
                    </a:lnT>
                    <a:lnB w="12700" cmpd="sng">
                      <a:noFill/>
                    </a:lnB>
                    <a:lnTlToBr w="12700" cmpd="sng">
                      <a:noFill/>
                      <a:prstDash val="solid"/>
                    </a:lnTlToBr>
                    <a:lnBlToTr w="12700" cmpd="sng">
                      <a:noFill/>
                      <a:prstDash val="solid"/>
                    </a:lnBlToTr>
                  </a:tcPr>
                </a:tc>
                <a:tc hMerge="1">
                  <a:txBody>
                    <a:bodyPr/>
                    <a:lstStyle/>
                    <a:p>
                      <a:endParaRPr kumimoji="1" lang="ja-JP" altLang="en-US" sz="900" dirty="0">
                        <a:latin typeface="ＭＳ Ｐゴシック" panose="020B0600070205080204" pitchFamily="50" charset="-128"/>
                        <a:ea typeface="ＭＳ Ｐゴシック" panose="020B0600070205080204" pitchFamily="50" charset="-128"/>
                      </a:endParaRPr>
                    </a:p>
                  </a:txBody>
                  <a:tcPr marL="0" marR="0" marT="0" marB="0" anchor="ctr">
                    <a:lnL w="12700" cmpd="sng">
                      <a:noFill/>
                    </a:lnL>
                    <a:lnR w="12700" cmpd="sng">
                      <a:noFill/>
                    </a:lnR>
                    <a:lnT w="12700" cmpd="sng">
                      <a:noFill/>
                    </a:lnT>
                    <a:lnB w="12700" cmpd="sng">
                      <a:noFill/>
                    </a:lnB>
                    <a:lnTlToBr w="12700" cmpd="sng">
                      <a:noFill/>
                      <a:prstDash val="solid"/>
                    </a:lnTlToBr>
                    <a:lnBlToTr w="12700" cmpd="sng">
                      <a:noFill/>
                      <a:prstDash val="solid"/>
                    </a:lnBlToTr>
                  </a:tcPr>
                </a:tc>
                <a:tc hMerge="1">
                  <a:txBody>
                    <a:bodyPr/>
                    <a:lstStyle/>
                    <a:p>
                      <a:endParaRPr kumimoji="1" lang="ja-JP" altLang="en-US" sz="900" dirty="0">
                        <a:latin typeface="ＭＳ Ｐゴシック" panose="020B0600070205080204" pitchFamily="50" charset="-128"/>
                        <a:ea typeface="ＭＳ Ｐゴシック" panose="020B0600070205080204" pitchFamily="50" charset="-128"/>
                      </a:endParaRPr>
                    </a:p>
                  </a:txBody>
                  <a:tcPr marL="0" marR="0" marT="0" marB="0" anchor="ctr">
                    <a:lnL w="12700" cmpd="sng">
                      <a:noFill/>
                    </a:lnL>
                    <a:lnR w="12700" cmpd="sng">
                      <a:noFill/>
                    </a:lnR>
                    <a:lnT w="12700" cmpd="sng">
                      <a:noFill/>
                    </a:lnT>
                    <a:lnB w="12700" cmpd="sng">
                      <a:noFill/>
                    </a:lnB>
                    <a:lnTlToBr w="12700" cmpd="sng">
                      <a:noFill/>
                      <a:prstDash val="solid"/>
                    </a:lnTlToBr>
                    <a:lnBlToTr w="12700" cmpd="sng">
                      <a:noFill/>
                      <a:prstDash val="solid"/>
                    </a:lnBlToTr>
                  </a:tcPr>
                </a:tc>
                <a:tc>
                  <a:txBody>
                    <a:bodyPr/>
                    <a:lstStyle/>
                    <a:p>
                      <a:endParaRPr kumimoji="1" lang="ja-JP" altLang="en-US" sz="900" dirty="0">
                        <a:latin typeface="ＭＳ Ｐゴシック" panose="020B0600070205080204" pitchFamily="50" charset="-128"/>
                        <a:ea typeface="ＭＳ Ｐゴシック" panose="020B0600070205080204" pitchFamily="50" charset="-128"/>
                      </a:endParaRPr>
                    </a:p>
                  </a:txBody>
                  <a:tcPr marL="0" marR="0" marT="0" marB="0" anchor="ctr">
                    <a:lnL w="12700" cmpd="sng">
                      <a:noFill/>
                    </a:lnL>
                    <a:lnR w="12700" cmpd="sng">
                      <a:noFill/>
                    </a:lnR>
                    <a:lnT w="12700" cmpd="sng">
                      <a:noFill/>
                    </a:lnT>
                    <a:lnB w="12700" cmpd="sng">
                      <a:noFill/>
                    </a:lnB>
                    <a:lnTlToBr w="12700" cmpd="sng">
                      <a:noFill/>
                      <a:prstDash val="solid"/>
                    </a:lnTlToBr>
                    <a:lnBlToTr w="12700" cmpd="sng">
                      <a:noFill/>
                      <a:prstDash val="solid"/>
                    </a:lnBlToTr>
                  </a:tcPr>
                </a:tc>
                <a:extLst>
                  <a:ext uri="{0D108BD9-81ED-4DB2-BD59-A6C34878D82A}">
                    <a16:rowId xmlns:a16="http://schemas.microsoft.com/office/drawing/2014/main" val="2585018333"/>
                  </a:ext>
                </a:extLst>
              </a:tr>
              <a:tr h="216000">
                <a:tc>
                  <a:txBody>
                    <a:bodyPr/>
                    <a:lstStyle/>
                    <a:p>
                      <a:pPr algn="dist"/>
                      <a:endParaRPr kumimoji="1" lang="ja-JP" altLang="en-US" sz="900" dirty="0">
                        <a:latin typeface="ＭＳ Ｐゴシック" panose="020B0600070205080204" pitchFamily="50" charset="-128"/>
                        <a:ea typeface="ＭＳ Ｐゴシック" panose="020B0600070205080204" pitchFamily="50" charset="-128"/>
                      </a:endParaRPr>
                    </a:p>
                  </a:txBody>
                  <a:tcPr marL="0" marR="0" marT="0" marB="0">
                    <a:lnL w="12700" cmpd="sng">
                      <a:noFill/>
                    </a:lnL>
                    <a:lnR w="12700" cmpd="sng">
                      <a:noFill/>
                    </a:lnR>
                    <a:lnT w="12700" cmpd="sng">
                      <a:noFill/>
                    </a:lnT>
                    <a:lnB w="12700" cmpd="sng">
                      <a:noFill/>
                    </a:lnB>
                    <a:lnTlToBr w="12700" cmpd="sng">
                      <a:noFill/>
                      <a:prstDash val="solid"/>
                    </a:lnTlToBr>
                    <a:lnBlToTr w="12700" cmpd="sng">
                      <a:noFill/>
                      <a:prstDash val="solid"/>
                    </a:lnBlToTr>
                  </a:tcPr>
                </a:tc>
                <a:tc>
                  <a:txBody>
                    <a:bodyPr/>
                    <a:lstStyle/>
                    <a:p>
                      <a:endParaRPr kumimoji="1" lang="ja-JP" altLang="en-US" sz="900" dirty="0">
                        <a:latin typeface="ＭＳ Ｐゴシック" panose="020B0600070205080204" pitchFamily="50" charset="-128"/>
                        <a:ea typeface="ＭＳ Ｐゴシック" panose="020B0600070205080204" pitchFamily="50" charset="-128"/>
                      </a:endParaRPr>
                    </a:p>
                  </a:txBody>
                  <a:tcPr marL="0" marR="0" marT="0" marB="0">
                    <a:lnL w="12700" cmpd="sng">
                      <a:noFill/>
                    </a:lnL>
                    <a:lnR w="12700" cmpd="sng">
                      <a:noFill/>
                    </a:lnR>
                    <a:lnT w="12700" cmpd="sng">
                      <a:noFill/>
                    </a:lnT>
                    <a:lnB w="12700" cmpd="sng">
                      <a:noFill/>
                    </a:lnB>
                    <a:lnTlToBr w="12700" cmpd="sng">
                      <a:noFill/>
                      <a:prstDash val="solid"/>
                    </a:lnTlToBr>
                    <a:lnBlToTr w="12700" cmpd="sng">
                      <a:noFill/>
                      <a:prstDash val="solid"/>
                    </a:lnBlToTr>
                  </a:tcPr>
                </a:tc>
                <a:tc gridSpan="9">
                  <a:txBody>
                    <a:bodyPr/>
                    <a:lstStyle/>
                    <a:p>
                      <a:pPr marL="0" marR="0" lvl="0" indent="0" algn="l" defTabSz="685800" rtl="0" eaLnBrk="1" fontAlgn="auto" latinLnBrk="0" hangingPunct="1">
                        <a:lnSpc>
                          <a:spcPct val="100000"/>
                        </a:lnSpc>
                        <a:spcBef>
                          <a:spcPts val="0"/>
                        </a:spcBef>
                        <a:spcAft>
                          <a:spcPts val="0"/>
                        </a:spcAft>
                        <a:buClrTx/>
                        <a:buSzTx/>
                        <a:buFontTx/>
                        <a:buNone/>
                        <a:tabLst/>
                        <a:defRPr/>
                      </a:pPr>
                      <a:r>
                        <a:rPr lang="ja-JP" altLang="en-US" sz="900" kern="100" dirty="0">
                          <a:solidFill>
                            <a:srgbClr val="000000"/>
                          </a:solidFill>
                          <a:latin typeface="ＭＳ Ｐゴシック" panose="020B0600070205080204" pitchFamily="50" charset="-128"/>
                          <a:ea typeface="ＭＳ Ｐゴシック" panose="020B0600070205080204" pitchFamily="50" charset="-128"/>
                          <a:cs typeface="Times New Roman" panose="02020603050405020304" pitchFamily="18" charset="0"/>
                        </a:rPr>
                        <a:t>（該当する□にチェックを入れてください。）</a:t>
                      </a:r>
                      <a:endParaRPr lang="en-US" altLang="ja-JP" sz="900" kern="100" dirty="0">
                        <a:solidFill>
                          <a:srgbClr val="000000"/>
                        </a:solidFill>
                        <a:latin typeface="ＭＳ Ｐゴシック" panose="020B0600070205080204" pitchFamily="50" charset="-128"/>
                        <a:ea typeface="ＭＳ Ｐゴシック" panose="020B0600070205080204" pitchFamily="50" charset="-128"/>
                        <a:cs typeface="Times New Roman" panose="02020603050405020304" pitchFamily="18" charset="0"/>
                      </a:endParaRPr>
                    </a:p>
                  </a:txBody>
                  <a:tcPr marL="0" marR="0" marT="0" marB="0">
                    <a:lnL w="12700" cmpd="sng">
                      <a:noFill/>
                    </a:lnL>
                    <a:lnR w="12700" cmpd="sng">
                      <a:noFill/>
                    </a:lnR>
                    <a:lnT w="12700" cmpd="sng">
                      <a:noFill/>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hMerge="1">
                  <a:txBody>
                    <a:bodyPr/>
                    <a:lstStyle/>
                    <a:p>
                      <a:endParaRPr kumimoji="1" lang="ja-JP" altLang="en-US" sz="900" dirty="0">
                        <a:latin typeface="ＭＳ Ｐゴシック" panose="020B0600070205080204" pitchFamily="50" charset="-128"/>
                        <a:ea typeface="ＭＳ Ｐゴシック" panose="020B0600070205080204" pitchFamily="50" charset="-128"/>
                      </a:endParaRPr>
                    </a:p>
                  </a:txBody>
                  <a:tcPr marL="0" marR="0" marT="0" marB="0" anchor="ctr"/>
                </a:tc>
                <a:tc hMerge="1">
                  <a:txBody>
                    <a:bodyPr/>
                    <a:lstStyle/>
                    <a:p>
                      <a:endParaRPr kumimoji="1" lang="ja-JP" altLang="en-US" sz="900" dirty="0">
                        <a:latin typeface="ＭＳ Ｐゴシック" panose="020B0600070205080204" pitchFamily="50" charset="-128"/>
                        <a:ea typeface="ＭＳ Ｐゴシック" panose="020B0600070205080204" pitchFamily="50" charset="-128"/>
                      </a:endParaRPr>
                    </a:p>
                  </a:txBody>
                  <a:tcPr marL="0" marR="0" marT="0" marB="0" anchor="ctr"/>
                </a:tc>
                <a:tc hMerge="1">
                  <a:txBody>
                    <a:bodyPr/>
                    <a:lstStyle/>
                    <a:p>
                      <a:endParaRPr kumimoji="1" lang="ja-JP" altLang="en-US" sz="900" dirty="0">
                        <a:latin typeface="ＭＳ Ｐゴシック" panose="020B0600070205080204" pitchFamily="50" charset="-128"/>
                        <a:ea typeface="ＭＳ Ｐゴシック" panose="020B0600070205080204" pitchFamily="50" charset="-128"/>
                      </a:endParaRPr>
                    </a:p>
                  </a:txBody>
                  <a:tcPr marL="0" marR="0" marT="0" marB="0" anchor="ctr"/>
                </a:tc>
                <a:tc hMerge="1">
                  <a:txBody>
                    <a:bodyPr/>
                    <a:lstStyle/>
                    <a:p>
                      <a:endParaRPr kumimoji="1" lang="ja-JP" altLang="en-US" sz="900" dirty="0">
                        <a:latin typeface="ＭＳ Ｐゴシック" panose="020B0600070205080204" pitchFamily="50" charset="-128"/>
                        <a:ea typeface="ＭＳ Ｐゴシック" panose="020B0600070205080204" pitchFamily="50" charset="-128"/>
                      </a:endParaRPr>
                    </a:p>
                  </a:txBody>
                  <a:tcPr marL="0" marR="0" marT="0" marB="0" anchor="ctr"/>
                </a:tc>
                <a:tc hMerge="1">
                  <a:txBody>
                    <a:bodyPr/>
                    <a:lstStyle/>
                    <a:p>
                      <a:endParaRPr kumimoji="1" lang="ja-JP" altLang="en-US" sz="900" dirty="0">
                        <a:latin typeface="ＭＳ Ｐゴシック" panose="020B0600070205080204" pitchFamily="50" charset="-128"/>
                        <a:ea typeface="ＭＳ Ｐゴシック" panose="020B0600070205080204" pitchFamily="50" charset="-128"/>
                      </a:endParaRPr>
                    </a:p>
                  </a:txBody>
                  <a:tcPr marL="0" marR="0" marT="0" marB="0" anchor="ctr"/>
                </a:tc>
                <a:tc hMerge="1">
                  <a:txBody>
                    <a:bodyPr/>
                    <a:lstStyle/>
                    <a:p>
                      <a:endParaRPr kumimoji="1" lang="ja-JP" altLang="en-US" sz="900" dirty="0">
                        <a:latin typeface="ＭＳ Ｐゴシック" panose="020B0600070205080204" pitchFamily="50" charset="-128"/>
                        <a:ea typeface="ＭＳ Ｐゴシック" panose="020B0600070205080204" pitchFamily="50" charset="-128"/>
                      </a:endParaRPr>
                    </a:p>
                  </a:txBody>
                  <a:tcPr marL="0" marR="0" marT="0" marB="0" anchor="ctr"/>
                </a:tc>
                <a:tc hMerge="1">
                  <a:txBody>
                    <a:bodyPr/>
                    <a:lstStyle/>
                    <a:p>
                      <a:endParaRPr kumimoji="1" lang="ja-JP" altLang="en-US" sz="900" dirty="0">
                        <a:latin typeface="ＭＳ Ｐゴシック" panose="020B0600070205080204" pitchFamily="50" charset="-128"/>
                        <a:ea typeface="ＭＳ Ｐゴシック" panose="020B0600070205080204" pitchFamily="50" charset="-128"/>
                      </a:endParaRPr>
                    </a:p>
                  </a:txBody>
                  <a:tcPr marL="0" marR="0" marT="0" marB="0" anchor="ctr"/>
                </a:tc>
                <a:tc hMerge="1">
                  <a:txBody>
                    <a:bodyPr/>
                    <a:lstStyle/>
                    <a:p>
                      <a:endParaRPr kumimoji="1" lang="ja-JP" altLang="en-US" sz="900" dirty="0">
                        <a:latin typeface="ＭＳ Ｐゴシック" panose="020B0600070205080204" pitchFamily="50" charset="-128"/>
                        <a:ea typeface="ＭＳ Ｐゴシック" panose="020B0600070205080204" pitchFamily="50" charset="-128"/>
                      </a:endParaRPr>
                    </a:p>
                  </a:txBody>
                  <a:tcPr marL="0" marR="0" marT="0" marB="0" anchor="ctr"/>
                </a:tc>
                <a:tc>
                  <a:txBody>
                    <a:bodyPr/>
                    <a:lstStyle/>
                    <a:p>
                      <a:endParaRPr kumimoji="1" lang="ja-JP" altLang="en-US" sz="900" dirty="0">
                        <a:latin typeface="ＭＳ Ｐゴシック" panose="020B0600070205080204" pitchFamily="50" charset="-128"/>
                        <a:ea typeface="ＭＳ Ｐゴシック" panose="020B0600070205080204" pitchFamily="50" charset="-128"/>
                      </a:endParaRPr>
                    </a:p>
                  </a:txBody>
                  <a:tcPr marL="0" marR="0" marT="0" marB="0">
                    <a:lnL w="12700" cmpd="sng">
                      <a:noFill/>
                    </a:lnL>
                    <a:lnR w="12700" cmpd="sng">
                      <a:noFill/>
                    </a:lnR>
                    <a:lnT w="12700" cmpd="sng">
                      <a:noFill/>
                    </a:lnT>
                    <a:lnB w="12700" cmpd="sng">
                      <a:noFill/>
                    </a:lnB>
                    <a:lnTlToBr w="12700" cmpd="sng">
                      <a:noFill/>
                      <a:prstDash val="solid"/>
                    </a:lnTlToBr>
                    <a:lnBlToTr w="12700" cmpd="sng">
                      <a:noFill/>
                      <a:prstDash val="solid"/>
                    </a:lnBlToTr>
                  </a:tcPr>
                </a:tc>
                <a:extLst>
                  <a:ext uri="{0D108BD9-81ED-4DB2-BD59-A6C34878D82A}">
                    <a16:rowId xmlns:a16="http://schemas.microsoft.com/office/drawing/2014/main" val="1102538542"/>
                  </a:ext>
                </a:extLst>
              </a:tr>
              <a:tr h="180000">
                <a:tc>
                  <a:txBody>
                    <a:bodyPr/>
                    <a:lstStyle/>
                    <a:p>
                      <a:pPr algn="dist"/>
                      <a:r>
                        <a:rPr kumimoji="1" lang="ja-JP" altLang="en-US" sz="900" dirty="0">
                          <a:latin typeface="ＭＳ Ｐゴシック" panose="020B0600070205080204" pitchFamily="50" charset="-128"/>
                          <a:ea typeface="ＭＳ Ｐゴシック" panose="020B0600070205080204" pitchFamily="50" charset="-128"/>
                        </a:rPr>
                        <a:t>口座番号</a:t>
                      </a:r>
                    </a:p>
                  </a:txBody>
                  <a:tcPr marL="0" marR="0" marT="0" marB="0" anchor="ctr">
                    <a:lnL w="12700" cmpd="sng">
                      <a:noFill/>
                    </a:lnL>
                    <a:lnR w="12700" cmpd="sng">
                      <a:noFill/>
                    </a:lnR>
                    <a:lnT w="12700" cmpd="sng">
                      <a:noFill/>
                    </a:lnT>
                    <a:lnB w="12700" cmpd="sng">
                      <a:noFill/>
                    </a:lnB>
                    <a:lnTlToBr w="12700" cmpd="sng">
                      <a:noFill/>
                      <a:prstDash val="solid"/>
                    </a:lnTlToBr>
                    <a:lnBlToTr w="12700" cmpd="sng">
                      <a:noFill/>
                      <a:prstDash val="solid"/>
                    </a:lnBlToTr>
                  </a:tcPr>
                </a:tc>
                <a:tc>
                  <a:txBody>
                    <a:bodyPr/>
                    <a:lstStyle/>
                    <a:p>
                      <a:endParaRPr kumimoji="1" lang="ja-JP" altLang="en-US" sz="900" dirty="0">
                        <a:latin typeface="ＭＳ Ｐゴシック" panose="020B0600070205080204" pitchFamily="50" charset="-128"/>
                        <a:ea typeface="ＭＳ Ｐゴシック" panose="020B0600070205080204" pitchFamily="50" charset="-128"/>
                      </a:endParaRPr>
                    </a:p>
                  </a:txBody>
                  <a:tcPr marL="0" marR="0" marT="0" marB="0" anchor="ctr">
                    <a:lnL w="12700" cmpd="sng">
                      <a:noFill/>
                    </a:lnL>
                    <a:lnR w="6350" cap="flat" cmpd="sng" algn="ctr">
                      <a:solidFill>
                        <a:schemeClr val="tx1"/>
                      </a:solidFill>
                      <a:prstDash val="solid"/>
                      <a:round/>
                      <a:headEnd type="none" w="med" len="med"/>
                      <a:tailEnd type="none" w="med" len="med"/>
                    </a:lnR>
                    <a:lnT w="12700" cmpd="sng">
                      <a:noFill/>
                    </a:lnT>
                    <a:lnB w="12700" cmpd="sng">
                      <a:noFill/>
                    </a:lnB>
                    <a:lnTlToBr w="12700" cmpd="sng">
                      <a:noFill/>
                      <a:prstDash val="solid"/>
                    </a:lnTlToBr>
                    <a:lnBlToTr w="12700" cmpd="sng">
                      <a:noFill/>
                      <a:prstDash val="solid"/>
                    </a:lnBlToTr>
                  </a:tcPr>
                </a:tc>
                <a:tc>
                  <a:txBody>
                    <a:bodyPr/>
                    <a:lstStyle/>
                    <a:p>
                      <a:endParaRPr kumimoji="1" lang="ja-JP" altLang="en-US" sz="900" dirty="0">
                        <a:latin typeface="ＭＳ Ｐゴシック" panose="020B0600070205080204" pitchFamily="50" charset="-128"/>
                        <a:ea typeface="ＭＳ Ｐゴシック" panose="020B0600070205080204" pitchFamily="50" charset="-128"/>
                      </a:endParaRPr>
                    </a:p>
                  </a:txBody>
                  <a:tcPr marL="0" marR="0" marT="0" marB="0" anchor="ctr">
                    <a:lnL w="6350" cap="flat" cmpd="sng" algn="ctr">
                      <a:solidFill>
                        <a:schemeClr val="tx1"/>
                      </a:solidFill>
                      <a:prstDash val="solid"/>
                      <a:round/>
                      <a:headEnd type="none" w="med" len="med"/>
                      <a:tailEnd type="none" w="med" len="med"/>
                    </a:lnL>
                    <a:lnR w="6350" cap="flat" cmpd="sng" algn="ctr">
                      <a:solidFill>
                        <a:schemeClr val="tx1"/>
                      </a:solidFill>
                      <a:prstDash val="sysDash"/>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a:txBody>
                    <a:bodyPr/>
                    <a:lstStyle/>
                    <a:p>
                      <a:endParaRPr kumimoji="1" lang="ja-JP" altLang="en-US" sz="900" dirty="0">
                        <a:latin typeface="ＭＳ Ｐゴシック" panose="020B0600070205080204" pitchFamily="50" charset="-128"/>
                        <a:ea typeface="ＭＳ Ｐゴシック" panose="020B0600070205080204" pitchFamily="50" charset="-128"/>
                      </a:endParaRPr>
                    </a:p>
                  </a:txBody>
                  <a:tcPr marL="0" marR="0" marT="0" marB="0" anchor="ctr">
                    <a:lnL w="6350" cap="flat" cmpd="sng" algn="ctr">
                      <a:solidFill>
                        <a:schemeClr val="tx1"/>
                      </a:solidFill>
                      <a:prstDash val="sysDash"/>
                      <a:round/>
                      <a:headEnd type="none" w="med" len="med"/>
                      <a:tailEnd type="none" w="med" len="med"/>
                    </a:lnL>
                    <a:lnR w="6350" cap="flat" cmpd="sng" algn="ctr">
                      <a:solidFill>
                        <a:schemeClr val="tx1"/>
                      </a:solidFill>
                      <a:prstDash val="sysDash"/>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a:txBody>
                    <a:bodyPr/>
                    <a:lstStyle/>
                    <a:p>
                      <a:endParaRPr kumimoji="1" lang="ja-JP" altLang="en-US" sz="900" dirty="0">
                        <a:latin typeface="ＭＳ Ｐゴシック" panose="020B0600070205080204" pitchFamily="50" charset="-128"/>
                        <a:ea typeface="ＭＳ Ｐゴシック" panose="020B0600070205080204" pitchFamily="50" charset="-128"/>
                      </a:endParaRPr>
                    </a:p>
                  </a:txBody>
                  <a:tcPr marL="0" marR="0" marT="0" marB="0" anchor="ctr">
                    <a:lnL w="6350" cap="flat" cmpd="sng" algn="ctr">
                      <a:solidFill>
                        <a:schemeClr val="tx1"/>
                      </a:solidFill>
                      <a:prstDash val="sysDash"/>
                      <a:round/>
                      <a:headEnd type="none" w="med" len="med"/>
                      <a:tailEnd type="none" w="med" len="med"/>
                    </a:lnL>
                    <a:lnR w="6350" cap="flat" cmpd="sng" algn="ctr">
                      <a:solidFill>
                        <a:schemeClr val="tx1"/>
                      </a:solidFill>
                      <a:prstDash val="sysDash"/>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a:txBody>
                    <a:bodyPr/>
                    <a:lstStyle/>
                    <a:p>
                      <a:endParaRPr kumimoji="1" lang="ja-JP" altLang="en-US" sz="900" dirty="0">
                        <a:latin typeface="ＭＳ Ｐゴシック" panose="020B0600070205080204" pitchFamily="50" charset="-128"/>
                        <a:ea typeface="ＭＳ Ｐゴシック" panose="020B0600070205080204" pitchFamily="50" charset="-128"/>
                      </a:endParaRPr>
                    </a:p>
                  </a:txBody>
                  <a:tcPr marL="0" marR="0" marT="0" marB="0" anchor="ctr">
                    <a:lnL w="6350" cap="flat" cmpd="sng" algn="ctr">
                      <a:solidFill>
                        <a:schemeClr val="tx1"/>
                      </a:solidFill>
                      <a:prstDash val="sysDash"/>
                      <a:round/>
                      <a:headEnd type="none" w="med" len="med"/>
                      <a:tailEnd type="none" w="med" len="med"/>
                    </a:lnL>
                    <a:lnR w="6350" cap="flat" cmpd="sng" algn="ctr">
                      <a:solidFill>
                        <a:schemeClr val="tx1"/>
                      </a:solidFill>
                      <a:prstDash val="sysDash"/>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a:txBody>
                    <a:bodyPr/>
                    <a:lstStyle/>
                    <a:p>
                      <a:endParaRPr kumimoji="1" lang="ja-JP" altLang="en-US" sz="900" dirty="0">
                        <a:latin typeface="ＭＳ Ｐゴシック" panose="020B0600070205080204" pitchFamily="50" charset="-128"/>
                        <a:ea typeface="ＭＳ Ｐゴシック" panose="020B0600070205080204" pitchFamily="50" charset="-128"/>
                      </a:endParaRPr>
                    </a:p>
                  </a:txBody>
                  <a:tcPr marL="0" marR="0" marT="0" marB="0" anchor="ctr">
                    <a:lnL w="6350" cap="flat" cmpd="sng" algn="ctr">
                      <a:solidFill>
                        <a:schemeClr val="tx1"/>
                      </a:solidFill>
                      <a:prstDash val="sysDash"/>
                      <a:round/>
                      <a:headEnd type="none" w="med" len="med"/>
                      <a:tailEnd type="none" w="med" len="med"/>
                    </a:lnL>
                    <a:lnR w="6350" cap="flat" cmpd="sng" algn="ctr">
                      <a:solidFill>
                        <a:schemeClr val="tx1"/>
                      </a:solidFill>
                      <a:prstDash val="sysDash"/>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a:txBody>
                    <a:bodyPr/>
                    <a:lstStyle/>
                    <a:p>
                      <a:endParaRPr kumimoji="1" lang="ja-JP" altLang="en-US" sz="900" dirty="0">
                        <a:latin typeface="ＭＳ Ｐゴシック" panose="020B0600070205080204" pitchFamily="50" charset="-128"/>
                        <a:ea typeface="ＭＳ Ｐゴシック" panose="020B0600070205080204" pitchFamily="50" charset="-128"/>
                      </a:endParaRPr>
                    </a:p>
                  </a:txBody>
                  <a:tcPr marL="0" marR="0" marT="0" marB="0" anchor="ctr">
                    <a:lnL w="6350" cap="flat" cmpd="sng" algn="ctr">
                      <a:solidFill>
                        <a:schemeClr val="tx1"/>
                      </a:solidFill>
                      <a:prstDash val="sysDash"/>
                      <a:round/>
                      <a:headEnd type="none" w="med" len="med"/>
                      <a:tailEnd type="none" w="med" len="med"/>
                    </a:lnL>
                    <a:lnR w="6350" cap="flat" cmpd="sng" algn="ctr">
                      <a:solidFill>
                        <a:schemeClr val="tx1"/>
                      </a:solidFill>
                      <a:prstDash val="sysDash"/>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a:txBody>
                    <a:bodyPr/>
                    <a:lstStyle/>
                    <a:p>
                      <a:endParaRPr kumimoji="1" lang="ja-JP" altLang="en-US" sz="900" dirty="0">
                        <a:latin typeface="ＭＳ Ｐゴシック" panose="020B0600070205080204" pitchFamily="50" charset="-128"/>
                        <a:ea typeface="ＭＳ Ｐゴシック" panose="020B0600070205080204" pitchFamily="50" charset="-128"/>
                      </a:endParaRPr>
                    </a:p>
                  </a:txBody>
                  <a:tcPr marL="0" marR="0" marT="0" marB="0" anchor="ctr">
                    <a:lnL w="6350" cap="flat" cmpd="sng" algn="ctr">
                      <a:solidFill>
                        <a:schemeClr val="tx1"/>
                      </a:solidFill>
                      <a:prstDash val="sysDash"/>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gridSpan="3">
                  <a:txBody>
                    <a:bodyPr/>
                    <a:lstStyle/>
                    <a:p>
                      <a:pPr marL="0" marR="0" lvl="0" indent="0" algn="l" defTabSz="685800" rtl="0" eaLnBrk="1" fontAlgn="auto" latinLnBrk="0" hangingPunct="1">
                        <a:lnSpc>
                          <a:spcPct val="100000"/>
                        </a:lnSpc>
                        <a:spcBef>
                          <a:spcPts val="0"/>
                        </a:spcBef>
                        <a:spcAft>
                          <a:spcPts val="0"/>
                        </a:spcAft>
                        <a:buClrTx/>
                        <a:buSzTx/>
                        <a:buFontTx/>
                        <a:buNone/>
                        <a:tabLst/>
                        <a:defRPr/>
                      </a:pPr>
                      <a:r>
                        <a:rPr lang="ja-JP" altLang="en-US" sz="900" kern="100" dirty="0">
                          <a:solidFill>
                            <a:srgbClr val="000000"/>
                          </a:solidFill>
                          <a:latin typeface="ＭＳ Ｐゴシック" panose="020B0600070205080204" pitchFamily="50" charset="-128"/>
                          <a:ea typeface="ＭＳ Ｐゴシック" panose="020B0600070205080204" pitchFamily="50" charset="-128"/>
                          <a:cs typeface="Times New Roman" panose="02020603050405020304" pitchFamily="18" charset="0"/>
                        </a:rPr>
                        <a:t>（右につめてご記載ください。）</a:t>
                      </a:r>
                      <a:endParaRPr lang="en-US" altLang="ja-JP" sz="900" kern="100" dirty="0">
                        <a:solidFill>
                          <a:srgbClr val="000000"/>
                        </a:solidFill>
                        <a:latin typeface="ＭＳ Ｐゴシック" panose="020B0600070205080204" pitchFamily="50" charset="-128"/>
                        <a:ea typeface="ＭＳ Ｐゴシック" panose="020B0600070205080204" pitchFamily="50" charset="-128"/>
                        <a:cs typeface="Times New Roman" panose="02020603050405020304" pitchFamily="18" charset="0"/>
                      </a:endParaRPr>
                    </a:p>
                  </a:txBody>
                  <a:tcPr marL="0" marR="0" marT="0" marB="0" anchor="ctr">
                    <a:lnL w="6350" cap="flat" cmpd="sng" algn="ctr">
                      <a:solidFill>
                        <a:schemeClr val="tx1"/>
                      </a:solidFill>
                      <a:prstDash val="solid"/>
                      <a:round/>
                      <a:headEnd type="none" w="med" len="med"/>
                      <a:tailEnd type="none" w="med" len="med"/>
                    </a:lnL>
                    <a:lnR w="12700" cmpd="sng">
                      <a:noFill/>
                    </a:lnR>
                    <a:lnT w="12700" cmpd="sng">
                      <a:noFill/>
                    </a:lnT>
                    <a:lnB w="12700" cmpd="sng">
                      <a:noFill/>
                    </a:lnB>
                    <a:lnTlToBr w="12700" cmpd="sng">
                      <a:noFill/>
                      <a:prstDash val="solid"/>
                    </a:lnTlToBr>
                    <a:lnBlToTr w="12700" cmpd="sng">
                      <a:noFill/>
                      <a:prstDash val="solid"/>
                    </a:lnBlToTr>
                  </a:tcPr>
                </a:tc>
                <a:tc hMerge="1">
                  <a:txBody>
                    <a:bodyPr/>
                    <a:lstStyle/>
                    <a:p>
                      <a:endParaRPr kumimoji="1" lang="ja-JP" altLang="en-US" sz="900" dirty="0">
                        <a:latin typeface="ＭＳ Ｐゴシック" panose="020B0600070205080204" pitchFamily="50" charset="-128"/>
                        <a:ea typeface="ＭＳ Ｐゴシック" panose="020B0600070205080204" pitchFamily="50" charset="-128"/>
                      </a:endParaRPr>
                    </a:p>
                  </a:txBody>
                  <a:tcPr marL="0" marR="0" marT="0" marB="0" anchor="ctr"/>
                </a:tc>
                <a:tc hMerge="1">
                  <a:txBody>
                    <a:bodyPr/>
                    <a:lstStyle/>
                    <a:p>
                      <a:endParaRPr kumimoji="1" lang="ja-JP" altLang="en-US" sz="900" dirty="0">
                        <a:latin typeface="ＭＳ Ｐゴシック" panose="020B0600070205080204" pitchFamily="50" charset="-128"/>
                        <a:ea typeface="ＭＳ Ｐゴシック" panose="020B0600070205080204" pitchFamily="50" charset="-128"/>
                      </a:endParaRPr>
                    </a:p>
                  </a:txBody>
                  <a:tcPr marL="0" marR="0" marT="0" marB="0" anchor="ctr"/>
                </a:tc>
                <a:extLst>
                  <a:ext uri="{0D108BD9-81ED-4DB2-BD59-A6C34878D82A}">
                    <a16:rowId xmlns:a16="http://schemas.microsoft.com/office/drawing/2014/main" val="1463852936"/>
                  </a:ext>
                </a:extLst>
              </a:tr>
              <a:tr h="0">
                <a:tc>
                  <a:txBody>
                    <a:bodyPr/>
                    <a:lstStyle/>
                    <a:p>
                      <a:pPr algn="dist"/>
                      <a:endParaRPr kumimoji="1" lang="ja-JP" altLang="en-US" sz="300" dirty="0">
                        <a:latin typeface="ＭＳ Ｐゴシック" panose="020B0600070205080204" pitchFamily="50" charset="-128"/>
                        <a:ea typeface="ＭＳ Ｐゴシック" panose="020B0600070205080204" pitchFamily="50" charset="-128"/>
                      </a:endParaRPr>
                    </a:p>
                  </a:txBody>
                  <a:tcPr marL="0" marR="0" marT="0" marB="0" anchor="ctr">
                    <a:lnL w="12700" cmpd="sng">
                      <a:noFill/>
                    </a:lnL>
                    <a:lnR w="12700" cmpd="sng">
                      <a:noFill/>
                    </a:lnR>
                    <a:lnT w="12700" cmpd="sng">
                      <a:noFill/>
                    </a:lnT>
                    <a:lnB w="12700" cmpd="sng">
                      <a:noFill/>
                    </a:lnB>
                    <a:lnTlToBr w="12700" cmpd="sng">
                      <a:noFill/>
                      <a:prstDash val="solid"/>
                    </a:lnTlToBr>
                    <a:lnBlToTr w="12700" cmpd="sng">
                      <a:noFill/>
                      <a:prstDash val="solid"/>
                    </a:lnBlToTr>
                  </a:tcPr>
                </a:tc>
                <a:tc>
                  <a:txBody>
                    <a:bodyPr/>
                    <a:lstStyle/>
                    <a:p>
                      <a:endParaRPr kumimoji="1" lang="ja-JP" altLang="en-US" sz="300" dirty="0">
                        <a:latin typeface="ＭＳ Ｐゴシック" panose="020B0600070205080204" pitchFamily="50" charset="-128"/>
                        <a:ea typeface="ＭＳ Ｐゴシック" panose="020B0600070205080204" pitchFamily="50" charset="-128"/>
                      </a:endParaRPr>
                    </a:p>
                  </a:txBody>
                  <a:tcPr marL="0" marR="0" marT="0" marB="0" anchor="ctr">
                    <a:lnL w="12700" cmpd="sng">
                      <a:noFill/>
                    </a:lnL>
                    <a:lnR w="12700" cmpd="sng">
                      <a:noFill/>
                    </a:lnR>
                    <a:lnT w="12700" cmpd="sng">
                      <a:noFill/>
                    </a:lnT>
                    <a:lnB w="12700" cmpd="sng">
                      <a:noFill/>
                    </a:lnB>
                    <a:lnTlToBr w="12700" cmpd="sng">
                      <a:noFill/>
                      <a:prstDash val="solid"/>
                    </a:lnTlToBr>
                    <a:lnBlToTr w="12700" cmpd="sng">
                      <a:noFill/>
                      <a:prstDash val="solid"/>
                    </a:lnBlToTr>
                  </a:tcPr>
                </a:tc>
                <a:tc>
                  <a:txBody>
                    <a:bodyPr/>
                    <a:lstStyle/>
                    <a:p>
                      <a:endParaRPr kumimoji="1" lang="ja-JP" altLang="en-US" sz="300" dirty="0">
                        <a:latin typeface="ＭＳ Ｐゴシック" panose="020B0600070205080204" pitchFamily="50" charset="-128"/>
                        <a:ea typeface="ＭＳ Ｐゴシック" panose="020B0600070205080204" pitchFamily="50" charset="-128"/>
                      </a:endParaRPr>
                    </a:p>
                  </a:txBody>
                  <a:tcPr marL="0" marR="0" marT="0" marB="0" anchor="ctr">
                    <a:lnL w="12700" cmpd="sng">
                      <a:noFill/>
                    </a:lnL>
                    <a:lnR w="12700" cmpd="sng">
                      <a:noFill/>
                    </a:lnR>
                    <a:lnT w="6350" cap="flat" cmpd="sng" algn="ctr">
                      <a:solidFill>
                        <a:schemeClr val="tx1"/>
                      </a:solidFill>
                      <a:prstDash val="solid"/>
                      <a:round/>
                      <a:headEnd type="none" w="med" len="med"/>
                      <a:tailEnd type="none" w="med" len="med"/>
                    </a:lnT>
                    <a:lnB w="12700" cmpd="sng">
                      <a:noFill/>
                    </a:lnB>
                    <a:lnTlToBr w="12700" cmpd="sng">
                      <a:noFill/>
                      <a:prstDash val="solid"/>
                    </a:lnTlToBr>
                    <a:lnBlToTr w="12700" cmpd="sng">
                      <a:noFill/>
                      <a:prstDash val="solid"/>
                    </a:lnBlToTr>
                  </a:tcPr>
                </a:tc>
                <a:tc>
                  <a:txBody>
                    <a:bodyPr/>
                    <a:lstStyle/>
                    <a:p>
                      <a:endParaRPr kumimoji="1" lang="ja-JP" altLang="en-US" sz="300">
                        <a:latin typeface="ＭＳ Ｐゴシック" panose="020B0600070205080204" pitchFamily="50" charset="-128"/>
                        <a:ea typeface="ＭＳ Ｐゴシック" panose="020B0600070205080204" pitchFamily="50" charset="-128"/>
                      </a:endParaRPr>
                    </a:p>
                  </a:txBody>
                  <a:tcPr marL="0" marR="0" marT="0" marB="0" anchor="ctr">
                    <a:lnL w="12700" cmpd="sng">
                      <a:noFill/>
                    </a:lnL>
                    <a:lnR w="12700" cmpd="sng">
                      <a:noFill/>
                    </a:lnR>
                    <a:lnT w="6350" cap="flat" cmpd="sng" algn="ctr">
                      <a:solidFill>
                        <a:schemeClr val="tx1"/>
                      </a:solidFill>
                      <a:prstDash val="solid"/>
                      <a:round/>
                      <a:headEnd type="none" w="med" len="med"/>
                      <a:tailEnd type="none" w="med" len="med"/>
                    </a:lnT>
                    <a:lnB w="12700" cmpd="sng">
                      <a:noFill/>
                    </a:lnB>
                    <a:lnTlToBr w="12700" cmpd="sng">
                      <a:noFill/>
                      <a:prstDash val="solid"/>
                    </a:lnTlToBr>
                    <a:lnBlToTr w="12700" cmpd="sng">
                      <a:noFill/>
                      <a:prstDash val="solid"/>
                    </a:lnBlToTr>
                  </a:tcPr>
                </a:tc>
                <a:tc>
                  <a:txBody>
                    <a:bodyPr/>
                    <a:lstStyle/>
                    <a:p>
                      <a:endParaRPr kumimoji="1" lang="ja-JP" altLang="en-US" sz="300">
                        <a:latin typeface="ＭＳ Ｐゴシック" panose="020B0600070205080204" pitchFamily="50" charset="-128"/>
                        <a:ea typeface="ＭＳ Ｐゴシック" panose="020B0600070205080204" pitchFamily="50" charset="-128"/>
                      </a:endParaRPr>
                    </a:p>
                  </a:txBody>
                  <a:tcPr marL="0" marR="0" marT="0" marB="0" anchor="ctr">
                    <a:lnL w="12700" cmpd="sng">
                      <a:noFill/>
                    </a:lnL>
                    <a:lnR w="12700" cmpd="sng">
                      <a:noFill/>
                    </a:lnR>
                    <a:lnT w="6350" cap="flat" cmpd="sng" algn="ctr">
                      <a:solidFill>
                        <a:schemeClr val="tx1"/>
                      </a:solidFill>
                      <a:prstDash val="solid"/>
                      <a:round/>
                      <a:headEnd type="none" w="med" len="med"/>
                      <a:tailEnd type="none" w="med" len="med"/>
                    </a:lnT>
                    <a:lnB w="12700" cmpd="sng">
                      <a:noFill/>
                    </a:lnB>
                    <a:lnTlToBr w="12700" cmpd="sng">
                      <a:noFill/>
                      <a:prstDash val="solid"/>
                    </a:lnTlToBr>
                    <a:lnBlToTr w="12700" cmpd="sng">
                      <a:noFill/>
                      <a:prstDash val="solid"/>
                    </a:lnBlToTr>
                  </a:tcPr>
                </a:tc>
                <a:tc>
                  <a:txBody>
                    <a:bodyPr/>
                    <a:lstStyle/>
                    <a:p>
                      <a:endParaRPr kumimoji="1" lang="ja-JP" altLang="en-US" sz="300">
                        <a:latin typeface="ＭＳ Ｐゴシック" panose="020B0600070205080204" pitchFamily="50" charset="-128"/>
                        <a:ea typeface="ＭＳ Ｐゴシック" panose="020B0600070205080204" pitchFamily="50" charset="-128"/>
                      </a:endParaRPr>
                    </a:p>
                  </a:txBody>
                  <a:tcPr marL="0" marR="0" marT="0" marB="0" anchor="ctr">
                    <a:lnL w="12700" cmpd="sng">
                      <a:noFill/>
                    </a:lnL>
                    <a:lnR w="12700" cmpd="sng">
                      <a:noFill/>
                    </a:lnR>
                    <a:lnT w="6350" cap="flat" cmpd="sng" algn="ctr">
                      <a:solidFill>
                        <a:schemeClr val="tx1"/>
                      </a:solidFill>
                      <a:prstDash val="solid"/>
                      <a:round/>
                      <a:headEnd type="none" w="med" len="med"/>
                      <a:tailEnd type="none" w="med" len="med"/>
                    </a:lnT>
                    <a:lnB w="12700" cmpd="sng">
                      <a:noFill/>
                    </a:lnB>
                    <a:lnTlToBr w="12700" cmpd="sng">
                      <a:noFill/>
                      <a:prstDash val="solid"/>
                    </a:lnTlToBr>
                    <a:lnBlToTr w="12700" cmpd="sng">
                      <a:noFill/>
                      <a:prstDash val="solid"/>
                    </a:lnBlToTr>
                  </a:tcPr>
                </a:tc>
                <a:tc>
                  <a:txBody>
                    <a:bodyPr/>
                    <a:lstStyle/>
                    <a:p>
                      <a:endParaRPr kumimoji="1" lang="ja-JP" altLang="en-US" sz="300">
                        <a:latin typeface="ＭＳ Ｐゴシック" panose="020B0600070205080204" pitchFamily="50" charset="-128"/>
                        <a:ea typeface="ＭＳ Ｐゴシック" panose="020B0600070205080204" pitchFamily="50" charset="-128"/>
                      </a:endParaRPr>
                    </a:p>
                  </a:txBody>
                  <a:tcPr marL="0" marR="0" marT="0" marB="0" anchor="ctr">
                    <a:lnL w="12700" cmpd="sng">
                      <a:noFill/>
                    </a:lnL>
                    <a:lnR w="12700" cmpd="sng">
                      <a:noFill/>
                    </a:lnR>
                    <a:lnT w="6350" cap="flat" cmpd="sng" algn="ctr">
                      <a:solidFill>
                        <a:schemeClr val="tx1"/>
                      </a:solidFill>
                      <a:prstDash val="solid"/>
                      <a:round/>
                      <a:headEnd type="none" w="med" len="med"/>
                      <a:tailEnd type="none" w="med" len="med"/>
                    </a:lnT>
                    <a:lnB w="12700" cmpd="sng">
                      <a:noFill/>
                    </a:lnB>
                    <a:lnTlToBr w="12700" cmpd="sng">
                      <a:noFill/>
                      <a:prstDash val="solid"/>
                    </a:lnTlToBr>
                    <a:lnBlToTr w="12700" cmpd="sng">
                      <a:noFill/>
                      <a:prstDash val="solid"/>
                    </a:lnBlToTr>
                  </a:tcPr>
                </a:tc>
                <a:tc>
                  <a:txBody>
                    <a:bodyPr/>
                    <a:lstStyle/>
                    <a:p>
                      <a:endParaRPr kumimoji="1" lang="ja-JP" altLang="en-US" sz="300">
                        <a:latin typeface="ＭＳ Ｐゴシック" panose="020B0600070205080204" pitchFamily="50" charset="-128"/>
                        <a:ea typeface="ＭＳ Ｐゴシック" panose="020B0600070205080204" pitchFamily="50" charset="-128"/>
                      </a:endParaRPr>
                    </a:p>
                  </a:txBody>
                  <a:tcPr marL="0" marR="0" marT="0" marB="0" anchor="ctr">
                    <a:lnL w="12700" cmpd="sng">
                      <a:noFill/>
                    </a:lnL>
                    <a:lnR w="12700" cmpd="sng">
                      <a:noFill/>
                    </a:lnR>
                    <a:lnT w="6350" cap="flat" cmpd="sng" algn="ctr">
                      <a:solidFill>
                        <a:schemeClr val="tx1"/>
                      </a:solidFill>
                      <a:prstDash val="solid"/>
                      <a:round/>
                      <a:headEnd type="none" w="med" len="med"/>
                      <a:tailEnd type="none" w="med" len="med"/>
                    </a:lnT>
                    <a:lnB w="12700" cmpd="sng">
                      <a:noFill/>
                    </a:lnB>
                    <a:lnTlToBr w="12700" cmpd="sng">
                      <a:noFill/>
                      <a:prstDash val="solid"/>
                    </a:lnTlToBr>
                    <a:lnBlToTr w="12700" cmpd="sng">
                      <a:noFill/>
                      <a:prstDash val="solid"/>
                    </a:lnBlToTr>
                  </a:tcPr>
                </a:tc>
                <a:tc>
                  <a:txBody>
                    <a:bodyPr/>
                    <a:lstStyle/>
                    <a:p>
                      <a:endParaRPr kumimoji="1" lang="ja-JP" altLang="en-US" sz="300">
                        <a:latin typeface="ＭＳ Ｐゴシック" panose="020B0600070205080204" pitchFamily="50" charset="-128"/>
                        <a:ea typeface="ＭＳ Ｐゴシック" panose="020B0600070205080204" pitchFamily="50" charset="-128"/>
                      </a:endParaRPr>
                    </a:p>
                  </a:txBody>
                  <a:tcPr marL="0" marR="0" marT="0" marB="0" anchor="ctr">
                    <a:lnL w="12700" cmpd="sng">
                      <a:noFill/>
                    </a:lnL>
                    <a:lnR w="12700" cmpd="sng">
                      <a:noFill/>
                    </a:lnR>
                    <a:lnT w="6350" cap="flat" cmpd="sng" algn="ctr">
                      <a:solidFill>
                        <a:schemeClr val="tx1"/>
                      </a:solidFill>
                      <a:prstDash val="solid"/>
                      <a:round/>
                      <a:headEnd type="none" w="med" len="med"/>
                      <a:tailEnd type="none" w="med" len="med"/>
                    </a:lnT>
                    <a:lnB w="12700" cmpd="sng">
                      <a:noFill/>
                    </a:lnB>
                    <a:lnTlToBr w="12700" cmpd="sng">
                      <a:noFill/>
                      <a:prstDash val="solid"/>
                    </a:lnTlToBr>
                    <a:lnBlToTr w="12700" cmpd="sng">
                      <a:noFill/>
                      <a:prstDash val="solid"/>
                    </a:lnBlToTr>
                  </a:tcPr>
                </a:tc>
                <a:tc>
                  <a:txBody>
                    <a:bodyPr/>
                    <a:lstStyle/>
                    <a:p>
                      <a:endParaRPr kumimoji="1" lang="ja-JP" altLang="en-US" sz="300" dirty="0">
                        <a:latin typeface="ＭＳ Ｐゴシック" panose="020B0600070205080204" pitchFamily="50" charset="-128"/>
                        <a:ea typeface="ＭＳ Ｐゴシック" panose="020B0600070205080204" pitchFamily="50" charset="-128"/>
                      </a:endParaRPr>
                    </a:p>
                  </a:txBody>
                  <a:tcPr marL="0" marR="0" marT="0" marB="0" anchor="ctr">
                    <a:lnL w="12700" cmpd="sng">
                      <a:noFill/>
                    </a:lnL>
                    <a:lnR w="12700" cmpd="sng">
                      <a:noFill/>
                    </a:lnR>
                    <a:lnT w="12700" cmpd="sng">
                      <a:noFill/>
                    </a:lnT>
                    <a:lnB w="12700" cmpd="sng">
                      <a:noFill/>
                    </a:lnB>
                    <a:lnTlToBr w="12700" cmpd="sng">
                      <a:noFill/>
                      <a:prstDash val="solid"/>
                    </a:lnTlToBr>
                    <a:lnBlToTr w="12700" cmpd="sng">
                      <a:noFill/>
                      <a:prstDash val="solid"/>
                    </a:lnBlToTr>
                  </a:tcPr>
                </a:tc>
                <a:tc>
                  <a:txBody>
                    <a:bodyPr/>
                    <a:lstStyle/>
                    <a:p>
                      <a:endParaRPr kumimoji="1" lang="ja-JP" altLang="en-US" sz="300" dirty="0">
                        <a:latin typeface="ＭＳ Ｐゴシック" panose="020B0600070205080204" pitchFamily="50" charset="-128"/>
                        <a:ea typeface="ＭＳ Ｐゴシック" panose="020B0600070205080204" pitchFamily="50" charset="-128"/>
                      </a:endParaRPr>
                    </a:p>
                  </a:txBody>
                  <a:tcPr marL="0" marR="0" marT="0" marB="0" anchor="ctr">
                    <a:lnL w="12700" cmpd="sng">
                      <a:noFill/>
                    </a:lnL>
                    <a:lnR w="12700" cmpd="sng">
                      <a:noFill/>
                    </a:lnR>
                    <a:lnT w="12700" cmpd="sng">
                      <a:noFill/>
                    </a:lnT>
                    <a:lnB w="12700" cmpd="sng">
                      <a:noFill/>
                    </a:lnB>
                    <a:lnTlToBr w="12700" cmpd="sng">
                      <a:noFill/>
                      <a:prstDash val="solid"/>
                    </a:lnTlToBr>
                    <a:lnBlToTr w="12700" cmpd="sng">
                      <a:noFill/>
                      <a:prstDash val="solid"/>
                    </a:lnBlToTr>
                  </a:tcPr>
                </a:tc>
                <a:tc>
                  <a:txBody>
                    <a:bodyPr/>
                    <a:lstStyle/>
                    <a:p>
                      <a:endParaRPr kumimoji="1" lang="ja-JP" altLang="en-US" sz="300" dirty="0">
                        <a:latin typeface="ＭＳ Ｐゴシック" panose="020B0600070205080204" pitchFamily="50" charset="-128"/>
                        <a:ea typeface="ＭＳ Ｐゴシック" panose="020B0600070205080204" pitchFamily="50" charset="-128"/>
                      </a:endParaRPr>
                    </a:p>
                  </a:txBody>
                  <a:tcPr marL="0" marR="0" marT="0" marB="0" anchor="ctr">
                    <a:lnL w="12700" cmpd="sng">
                      <a:noFill/>
                    </a:lnL>
                    <a:lnR w="12700" cmpd="sng">
                      <a:noFill/>
                    </a:lnR>
                    <a:lnT w="12700" cmpd="sng">
                      <a:noFill/>
                    </a:lnT>
                    <a:lnB w="12700" cmpd="sng">
                      <a:noFill/>
                    </a:lnB>
                    <a:lnTlToBr w="12700" cmpd="sng">
                      <a:noFill/>
                      <a:prstDash val="solid"/>
                    </a:lnTlToBr>
                    <a:lnBlToTr w="12700" cmpd="sng">
                      <a:noFill/>
                      <a:prstDash val="solid"/>
                    </a:lnBlToTr>
                  </a:tcPr>
                </a:tc>
                <a:extLst>
                  <a:ext uri="{0D108BD9-81ED-4DB2-BD59-A6C34878D82A}">
                    <a16:rowId xmlns:a16="http://schemas.microsoft.com/office/drawing/2014/main" val="2547240923"/>
                  </a:ext>
                </a:extLst>
              </a:tr>
              <a:tr h="71409">
                <a:tc>
                  <a:txBody>
                    <a:bodyPr/>
                    <a:lstStyle/>
                    <a:p>
                      <a:pPr algn="dist"/>
                      <a:r>
                        <a:rPr kumimoji="1" lang="ja-JP" altLang="en-US" sz="900" dirty="0">
                          <a:latin typeface="ＭＳ Ｐゴシック" panose="020B0600070205080204" pitchFamily="50" charset="-128"/>
                          <a:ea typeface="ＭＳ Ｐゴシック" panose="020B0600070205080204" pitchFamily="50" charset="-128"/>
                        </a:rPr>
                        <a:t>（カナ）</a:t>
                      </a:r>
                    </a:p>
                  </a:txBody>
                  <a:tcPr marL="0" marR="0" marT="0" marB="0" anchor="ctr">
                    <a:lnL w="12700" cmpd="sng">
                      <a:noFill/>
                    </a:lnL>
                    <a:lnR w="12700" cmpd="sng">
                      <a:noFill/>
                    </a:lnR>
                    <a:lnT w="12700" cmpd="sng">
                      <a:noFill/>
                    </a:lnT>
                    <a:lnB w="12700" cmpd="sng">
                      <a:noFill/>
                    </a:lnB>
                    <a:lnTlToBr w="12700" cmpd="sng">
                      <a:noFill/>
                      <a:prstDash val="solid"/>
                    </a:lnTlToBr>
                    <a:lnBlToTr w="12700" cmpd="sng">
                      <a:noFill/>
                      <a:prstDash val="solid"/>
                    </a:lnBlToTr>
                  </a:tcPr>
                </a:tc>
                <a:tc>
                  <a:txBody>
                    <a:bodyPr/>
                    <a:lstStyle/>
                    <a:p>
                      <a:endParaRPr kumimoji="1" lang="ja-JP" altLang="en-US" sz="900">
                        <a:latin typeface="ＭＳ Ｐゴシック" panose="020B0600070205080204" pitchFamily="50" charset="-128"/>
                        <a:ea typeface="ＭＳ Ｐゴシック" panose="020B0600070205080204" pitchFamily="50" charset="-128"/>
                      </a:endParaRPr>
                    </a:p>
                  </a:txBody>
                  <a:tcPr marL="0" marR="0" marT="0" marB="0" anchor="ctr">
                    <a:lnL w="12700" cmpd="sng">
                      <a:noFill/>
                    </a:lnL>
                    <a:lnR w="12700" cmpd="sng">
                      <a:noFill/>
                    </a:lnR>
                    <a:lnT w="12700" cmpd="sng">
                      <a:noFill/>
                    </a:lnT>
                    <a:lnB w="12700" cmpd="sng">
                      <a:noFill/>
                    </a:lnB>
                    <a:lnTlToBr w="12700" cmpd="sng">
                      <a:noFill/>
                      <a:prstDash val="solid"/>
                    </a:lnTlToBr>
                    <a:lnBlToTr w="12700" cmpd="sng">
                      <a:noFill/>
                      <a:prstDash val="solid"/>
                    </a:lnBlToTr>
                  </a:tcPr>
                </a:tc>
                <a:tc>
                  <a:txBody>
                    <a:bodyPr/>
                    <a:lstStyle/>
                    <a:p>
                      <a:endParaRPr kumimoji="1" lang="ja-JP" altLang="en-US" sz="900">
                        <a:latin typeface="ＭＳ Ｐゴシック" panose="020B0600070205080204" pitchFamily="50" charset="-128"/>
                        <a:ea typeface="ＭＳ Ｐゴシック" panose="020B0600070205080204" pitchFamily="50" charset="-128"/>
                      </a:endParaRPr>
                    </a:p>
                  </a:txBody>
                  <a:tcPr marL="0" marR="0" marT="0" marB="0" anchor="ctr">
                    <a:lnL w="12700" cmpd="sng">
                      <a:noFill/>
                    </a:lnL>
                    <a:lnR w="12700" cmpd="sng">
                      <a:noFill/>
                    </a:lnR>
                    <a:lnT w="12700" cmpd="sng">
                      <a:noFill/>
                    </a:lnT>
                    <a:lnB w="12700" cmpd="sng">
                      <a:noFill/>
                    </a:lnB>
                    <a:lnTlToBr w="12700" cmpd="sng">
                      <a:noFill/>
                      <a:prstDash val="solid"/>
                    </a:lnTlToBr>
                    <a:lnBlToTr w="12700" cmpd="sng">
                      <a:noFill/>
                      <a:prstDash val="solid"/>
                    </a:lnBlToTr>
                  </a:tcPr>
                </a:tc>
                <a:tc>
                  <a:txBody>
                    <a:bodyPr/>
                    <a:lstStyle/>
                    <a:p>
                      <a:endParaRPr kumimoji="1" lang="ja-JP" altLang="en-US" sz="900">
                        <a:latin typeface="ＭＳ Ｐゴシック" panose="020B0600070205080204" pitchFamily="50" charset="-128"/>
                        <a:ea typeface="ＭＳ Ｐゴシック" panose="020B0600070205080204" pitchFamily="50" charset="-128"/>
                      </a:endParaRPr>
                    </a:p>
                  </a:txBody>
                  <a:tcPr marL="0" marR="0" marT="0" marB="0" anchor="ctr">
                    <a:lnL w="12700" cmpd="sng">
                      <a:noFill/>
                    </a:lnL>
                    <a:lnR w="12700" cmpd="sng">
                      <a:noFill/>
                    </a:lnR>
                    <a:lnT w="12700" cmpd="sng">
                      <a:noFill/>
                    </a:lnT>
                    <a:lnB w="12700" cmpd="sng">
                      <a:noFill/>
                    </a:lnB>
                    <a:lnTlToBr w="12700" cmpd="sng">
                      <a:noFill/>
                      <a:prstDash val="solid"/>
                    </a:lnTlToBr>
                    <a:lnBlToTr w="12700" cmpd="sng">
                      <a:noFill/>
                      <a:prstDash val="solid"/>
                    </a:lnBlToTr>
                  </a:tcPr>
                </a:tc>
                <a:tc>
                  <a:txBody>
                    <a:bodyPr/>
                    <a:lstStyle/>
                    <a:p>
                      <a:endParaRPr kumimoji="1" lang="ja-JP" altLang="en-US" sz="900">
                        <a:latin typeface="ＭＳ Ｐゴシック" panose="020B0600070205080204" pitchFamily="50" charset="-128"/>
                        <a:ea typeface="ＭＳ Ｐゴシック" panose="020B0600070205080204" pitchFamily="50" charset="-128"/>
                      </a:endParaRPr>
                    </a:p>
                  </a:txBody>
                  <a:tcPr marL="0" marR="0" marT="0" marB="0" anchor="ctr">
                    <a:lnL w="12700" cmpd="sng">
                      <a:noFill/>
                    </a:lnL>
                    <a:lnR w="12700" cmpd="sng">
                      <a:noFill/>
                    </a:lnR>
                    <a:lnT w="12700" cmpd="sng">
                      <a:noFill/>
                    </a:lnT>
                    <a:lnB w="12700" cmpd="sng">
                      <a:noFill/>
                    </a:lnB>
                    <a:lnTlToBr w="12700" cmpd="sng">
                      <a:noFill/>
                      <a:prstDash val="solid"/>
                    </a:lnTlToBr>
                    <a:lnBlToTr w="12700" cmpd="sng">
                      <a:noFill/>
                      <a:prstDash val="solid"/>
                    </a:lnBlToTr>
                  </a:tcPr>
                </a:tc>
                <a:tc>
                  <a:txBody>
                    <a:bodyPr/>
                    <a:lstStyle/>
                    <a:p>
                      <a:endParaRPr kumimoji="1" lang="ja-JP" altLang="en-US" sz="900">
                        <a:latin typeface="ＭＳ Ｐゴシック" panose="020B0600070205080204" pitchFamily="50" charset="-128"/>
                        <a:ea typeface="ＭＳ Ｐゴシック" panose="020B0600070205080204" pitchFamily="50" charset="-128"/>
                      </a:endParaRPr>
                    </a:p>
                  </a:txBody>
                  <a:tcPr marL="0" marR="0" marT="0" marB="0" anchor="ctr">
                    <a:lnL w="12700" cmpd="sng">
                      <a:noFill/>
                    </a:lnL>
                    <a:lnR w="12700" cmpd="sng">
                      <a:noFill/>
                    </a:lnR>
                    <a:lnT w="12700" cmpd="sng">
                      <a:noFill/>
                    </a:lnT>
                    <a:lnB w="12700" cmpd="sng">
                      <a:noFill/>
                    </a:lnB>
                    <a:lnTlToBr w="12700" cmpd="sng">
                      <a:noFill/>
                      <a:prstDash val="solid"/>
                    </a:lnTlToBr>
                    <a:lnBlToTr w="12700" cmpd="sng">
                      <a:noFill/>
                      <a:prstDash val="solid"/>
                    </a:lnBlToTr>
                  </a:tcPr>
                </a:tc>
                <a:tc>
                  <a:txBody>
                    <a:bodyPr/>
                    <a:lstStyle/>
                    <a:p>
                      <a:endParaRPr kumimoji="1" lang="ja-JP" altLang="en-US" sz="900">
                        <a:latin typeface="ＭＳ Ｐゴシック" panose="020B0600070205080204" pitchFamily="50" charset="-128"/>
                        <a:ea typeface="ＭＳ Ｐゴシック" panose="020B0600070205080204" pitchFamily="50" charset="-128"/>
                      </a:endParaRPr>
                    </a:p>
                  </a:txBody>
                  <a:tcPr marL="0" marR="0" marT="0" marB="0" anchor="ctr">
                    <a:lnL w="12700" cmpd="sng">
                      <a:noFill/>
                    </a:lnL>
                    <a:lnR w="12700" cmpd="sng">
                      <a:noFill/>
                    </a:lnR>
                    <a:lnT w="12700" cmpd="sng">
                      <a:noFill/>
                    </a:lnT>
                    <a:lnB w="12700" cmpd="sng">
                      <a:noFill/>
                    </a:lnB>
                    <a:lnTlToBr w="12700" cmpd="sng">
                      <a:noFill/>
                      <a:prstDash val="solid"/>
                    </a:lnTlToBr>
                    <a:lnBlToTr w="12700" cmpd="sng">
                      <a:noFill/>
                      <a:prstDash val="solid"/>
                    </a:lnBlToTr>
                  </a:tcPr>
                </a:tc>
                <a:tc>
                  <a:txBody>
                    <a:bodyPr/>
                    <a:lstStyle/>
                    <a:p>
                      <a:endParaRPr kumimoji="1" lang="ja-JP" altLang="en-US" sz="900">
                        <a:latin typeface="ＭＳ Ｐゴシック" panose="020B0600070205080204" pitchFamily="50" charset="-128"/>
                        <a:ea typeface="ＭＳ Ｐゴシック" panose="020B0600070205080204" pitchFamily="50" charset="-128"/>
                      </a:endParaRPr>
                    </a:p>
                  </a:txBody>
                  <a:tcPr marL="0" marR="0" marT="0" marB="0" anchor="ctr">
                    <a:lnL w="12700" cmpd="sng">
                      <a:noFill/>
                    </a:lnL>
                    <a:lnR w="12700" cmpd="sng">
                      <a:noFill/>
                    </a:lnR>
                    <a:lnT w="12700" cmpd="sng">
                      <a:noFill/>
                    </a:lnT>
                    <a:lnB w="12700" cmpd="sng">
                      <a:noFill/>
                    </a:lnB>
                    <a:lnTlToBr w="12700" cmpd="sng">
                      <a:noFill/>
                      <a:prstDash val="solid"/>
                    </a:lnTlToBr>
                    <a:lnBlToTr w="12700" cmpd="sng">
                      <a:noFill/>
                      <a:prstDash val="solid"/>
                    </a:lnBlToTr>
                  </a:tcPr>
                </a:tc>
                <a:tc>
                  <a:txBody>
                    <a:bodyPr/>
                    <a:lstStyle/>
                    <a:p>
                      <a:endParaRPr kumimoji="1" lang="ja-JP" altLang="en-US" sz="900">
                        <a:latin typeface="ＭＳ Ｐゴシック" panose="020B0600070205080204" pitchFamily="50" charset="-128"/>
                        <a:ea typeface="ＭＳ Ｐゴシック" panose="020B0600070205080204" pitchFamily="50" charset="-128"/>
                      </a:endParaRPr>
                    </a:p>
                  </a:txBody>
                  <a:tcPr marL="0" marR="0" marT="0" marB="0" anchor="ctr">
                    <a:lnL w="12700" cmpd="sng">
                      <a:noFill/>
                    </a:lnL>
                    <a:lnR w="12700" cmpd="sng">
                      <a:noFill/>
                    </a:lnR>
                    <a:lnT w="12700" cmpd="sng">
                      <a:noFill/>
                    </a:lnT>
                    <a:lnB w="12700" cmpd="sng">
                      <a:noFill/>
                    </a:lnB>
                    <a:lnTlToBr w="12700" cmpd="sng">
                      <a:noFill/>
                      <a:prstDash val="solid"/>
                    </a:lnTlToBr>
                    <a:lnBlToTr w="12700" cmpd="sng">
                      <a:noFill/>
                      <a:prstDash val="solid"/>
                    </a:lnBlToTr>
                  </a:tcPr>
                </a:tc>
                <a:tc>
                  <a:txBody>
                    <a:bodyPr/>
                    <a:lstStyle/>
                    <a:p>
                      <a:endParaRPr kumimoji="1" lang="ja-JP" altLang="en-US" sz="900" dirty="0">
                        <a:latin typeface="ＭＳ Ｐゴシック" panose="020B0600070205080204" pitchFamily="50" charset="-128"/>
                        <a:ea typeface="ＭＳ Ｐゴシック" panose="020B0600070205080204" pitchFamily="50" charset="-128"/>
                      </a:endParaRPr>
                    </a:p>
                  </a:txBody>
                  <a:tcPr marL="0" marR="0" marT="0" marB="0" anchor="ctr">
                    <a:lnL w="12700" cmpd="sng">
                      <a:noFill/>
                    </a:lnL>
                    <a:lnR w="12700" cmpd="sng">
                      <a:noFill/>
                    </a:lnR>
                    <a:lnT w="12700" cmpd="sng">
                      <a:noFill/>
                    </a:lnT>
                    <a:lnB w="12700" cmpd="sng">
                      <a:noFill/>
                    </a:lnB>
                    <a:lnTlToBr w="12700" cmpd="sng">
                      <a:noFill/>
                      <a:prstDash val="solid"/>
                    </a:lnTlToBr>
                    <a:lnBlToTr w="12700" cmpd="sng">
                      <a:noFill/>
                      <a:prstDash val="solid"/>
                    </a:lnBlToTr>
                  </a:tcPr>
                </a:tc>
                <a:tc>
                  <a:txBody>
                    <a:bodyPr/>
                    <a:lstStyle/>
                    <a:p>
                      <a:endParaRPr kumimoji="1" lang="ja-JP" altLang="en-US" sz="900" dirty="0">
                        <a:latin typeface="ＭＳ Ｐゴシック" panose="020B0600070205080204" pitchFamily="50" charset="-128"/>
                        <a:ea typeface="ＭＳ Ｐゴシック" panose="020B0600070205080204" pitchFamily="50" charset="-128"/>
                      </a:endParaRPr>
                    </a:p>
                  </a:txBody>
                  <a:tcPr marL="0" marR="0" marT="0" marB="0" anchor="ctr">
                    <a:lnL w="12700" cmpd="sng">
                      <a:noFill/>
                    </a:lnL>
                    <a:lnR w="12700" cmpd="sng">
                      <a:noFill/>
                    </a:lnR>
                    <a:lnT w="12700" cmpd="sng">
                      <a:noFill/>
                    </a:lnT>
                    <a:lnB w="12700" cmpd="sng">
                      <a:noFill/>
                    </a:lnB>
                    <a:lnTlToBr w="12700" cmpd="sng">
                      <a:noFill/>
                      <a:prstDash val="solid"/>
                    </a:lnTlToBr>
                    <a:lnBlToTr w="12700" cmpd="sng">
                      <a:noFill/>
                      <a:prstDash val="solid"/>
                    </a:lnBlToTr>
                  </a:tcPr>
                </a:tc>
                <a:tc>
                  <a:txBody>
                    <a:bodyPr/>
                    <a:lstStyle/>
                    <a:p>
                      <a:endParaRPr kumimoji="1" lang="ja-JP" altLang="en-US" sz="900" dirty="0">
                        <a:latin typeface="ＭＳ Ｐゴシック" panose="020B0600070205080204" pitchFamily="50" charset="-128"/>
                        <a:ea typeface="ＭＳ Ｐゴシック" panose="020B0600070205080204" pitchFamily="50" charset="-128"/>
                      </a:endParaRPr>
                    </a:p>
                  </a:txBody>
                  <a:tcPr marL="0" marR="0" marT="0" marB="0" anchor="ctr">
                    <a:lnL w="12700" cmpd="sng">
                      <a:noFill/>
                    </a:lnL>
                    <a:lnR w="12700" cmpd="sng">
                      <a:noFill/>
                    </a:lnR>
                    <a:lnT w="12700" cmpd="sng">
                      <a:noFill/>
                    </a:lnT>
                    <a:lnB w="12700" cmpd="sng">
                      <a:noFill/>
                    </a:lnB>
                    <a:lnTlToBr w="12700" cmpd="sng">
                      <a:noFill/>
                      <a:prstDash val="solid"/>
                    </a:lnTlToBr>
                    <a:lnBlToTr w="12700" cmpd="sng">
                      <a:noFill/>
                      <a:prstDash val="solid"/>
                    </a:lnBlToTr>
                  </a:tcPr>
                </a:tc>
                <a:extLst>
                  <a:ext uri="{0D108BD9-81ED-4DB2-BD59-A6C34878D82A}">
                    <a16:rowId xmlns:a16="http://schemas.microsoft.com/office/drawing/2014/main" val="3631345471"/>
                  </a:ext>
                </a:extLst>
              </a:tr>
              <a:tr h="180000">
                <a:tc>
                  <a:txBody>
                    <a:bodyPr/>
                    <a:lstStyle/>
                    <a:p>
                      <a:pPr algn="dist"/>
                      <a:r>
                        <a:rPr kumimoji="1" lang="ja-JP" altLang="en-US" sz="900" dirty="0">
                          <a:latin typeface="ＭＳ Ｐゴシック" panose="020B0600070205080204" pitchFamily="50" charset="-128"/>
                          <a:ea typeface="ＭＳ Ｐゴシック" panose="020B0600070205080204" pitchFamily="50" charset="-128"/>
                        </a:rPr>
                        <a:t>口座名義人</a:t>
                      </a:r>
                    </a:p>
                  </a:txBody>
                  <a:tcPr marL="0" marR="0" marT="0" marB="0" anchor="ctr">
                    <a:lnL w="12700" cmpd="sng">
                      <a:noFill/>
                    </a:lnL>
                    <a:lnR w="12700" cmpd="sng">
                      <a:noFill/>
                    </a:lnR>
                    <a:lnT w="12700" cmpd="sng">
                      <a:noFill/>
                    </a:lnT>
                    <a:lnB w="12700" cmpd="sng">
                      <a:noFill/>
                    </a:lnB>
                    <a:lnTlToBr w="12700" cmpd="sng">
                      <a:noFill/>
                      <a:prstDash val="solid"/>
                    </a:lnTlToBr>
                    <a:lnBlToTr w="12700" cmpd="sng">
                      <a:noFill/>
                      <a:prstDash val="solid"/>
                    </a:lnBlToTr>
                  </a:tcPr>
                </a:tc>
                <a:tc>
                  <a:txBody>
                    <a:bodyPr/>
                    <a:lstStyle/>
                    <a:p>
                      <a:endParaRPr kumimoji="1" lang="ja-JP" altLang="en-US" sz="900">
                        <a:latin typeface="ＭＳ Ｐゴシック" panose="020B0600070205080204" pitchFamily="50" charset="-128"/>
                        <a:ea typeface="ＭＳ Ｐゴシック" panose="020B0600070205080204" pitchFamily="50" charset="-128"/>
                      </a:endParaRPr>
                    </a:p>
                  </a:txBody>
                  <a:tcPr marL="0" marR="0" marT="0" marB="0" anchor="ctr">
                    <a:lnL w="12700" cmpd="sng">
                      <a:noFill/>
                    </a:lnL>
                    <a:lnR w="12700" cmpd="sng">
                      <a:noFill/>
                    </a:lnR>
                    <a:lnT w="12700" cmpd="sng">
                      <a:noFill/>
                    </a:lnT>
                    <a:lnB w="12700" cmpd="sng">
                      <a:noFill/>
                    </a:lnB>
                    <a:lnTlToBr w="12700" cmpd="sng">
                      <a:noFill/>
                      <a:prstDash val="solid"/>
                    </a:lnTlToBr>
                    <a:lnBlToTr w="12700" cmpd="sng">
                      <a:noFill/>
                      <a:prstDash val="solid"/>
                    </a:lnBlToTr>
                  </a:tcPr>
                </a:tc>
                <a:tc>
                  <a:txBody>
                    <a:bodyPr/>
                    <a:lstStyle/>
                    <a:p>
                      <a:endParaRPr kumimoji="1" lang="ja-JP" altLang="en-US" sz="900" dirty="0">
                        <a:latin typeface="ＭＳ Ｐゴシック" panose="020B0600070205080204" pitchFamily="50" charset="-128"/>
                        <a:ea typeface="ＭＳ Ｐゴシック" panose="020B0600070205080204" pitchFamily="50" charset="-128"/>
                      </a:endParaRPr>
                    </a:p>
                  </a:txBody>
                  <a:tcPr marL="0" marR="0" marT="0" marB="0" anchor="ctr">
                    <a:lnL w="12700" cmpd="sng">
                      <a:noFill/>
                    </a:lnL>
                    <a:lnR w="12700" cmpd="sng">
                      <a:noFill/>
                    </a:lnR>
                    <a:lnT w="12700" cmpd="sng">
                      <a:noFill/>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a:txBody>
                    <a:bodyPr/>
                    <a:lstStyle/>
                    <a:p>
                      <a:endParaRPr kumimoji="1" lang="ja-JP" altLang="en-US" sz="900" dirty="0">
                        <a:latin typeface="ＭＳ Ｐゴシック" panose="020B0600070205080204" pitchFamily="50" charset="-128"/>
                        <a:ea typeface="ＭＳ Ｐゴシック" panose="020B0600070205080204" pitchFamily="50" charset="-128"/>
                      </a:endParaRPr>
                    </a:p>
                  </a:txBody>
                  <a:tcPr marL="0" marR="0" marT="0" marB="0" anchor="ctr">
                    <a:lnL w="12700" cmpd="sng">
                      <a:noFill/>
                    </a:lnL>
                    <a:lnR w="12700" cmpd="sng">
                      <a:noFill/>
                    </a:lnR>
                    <a:lnT w="12700" cmpd="sng">
                      <a:noFill/>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a:txBody>
                    <a:bodyPr/>
                    <a:lstStyle/>
                    <a:p>
                      <a:endParaRPr kumimoji="1" lang="ja-JP" altLang="en-US" sz="900" dirty="0">
                        <a:latin typeface="ＭＳ Ｐゴシック" panose="020B0600070205080204" pitchFamily="50" charset="-128"/>
                        <a:ea typeface="ＭＳ Ｐゴシック" panose="020B0600070205080204" pitchFamily="50" charset="-128"/>
                      </a:endParaRPr>
                    </a:p>
                  </a:txBody>
                  <a:tcPr marL="0" marR="0" marT="0" marB="0" anchor="ctr">
                    <a:lnL w="12700" cmpd="sng">
                      <a:noFill/>
                    </a:lnL>
                    <a:lnR w="12700" cmpd="sng">
                      <a:noFill/>
                    </a:lnR>
                    <a:lnT w="12700" cmpd="sng">
                      <a:noFill/>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a:txBody>
                    <a:bodyPr/>
                    <a:lstStyle/>
                    <a:p>
                      <a:endParaRPr kumimoji="1" lang="ja-JP" altLang="en-US" sz="900" dirty="0">
                        <a:latin typeface="ＭＳ Ｐゴシック" panose="020B0600070205080204" pitchFamily="50" charset="-128"/>
                        <a:ea typeface="ＭＳ Ｐゴシック" panose="020B0600070205080204" pitchFamily="50" charset="-128"/>
                      </a:endParaRPr>
                    </a:p>
                  </a:txBody>
                  <a:tcPr marL="0" marR="0" marT="0" marB="0" anchor="ctr">
                    <a:lnL w="12700" cmpd="sng">
                      <a:noFill/>
                    </a:lnL>
                    <a:lnR w="12700" cmpd="sng">
                      <a:noFill/>
                    </a:lnR>
                    <a:lnT w="12700" cmpd="sng">
                      <a:noFill/>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a:txBody>
                    <a:bodyPr/>
                    <a:lstStyle/>
                    <a:p>
                      <a:endParaRPr kumimoji="1" lang="ja-JP" altLang="en-US" sz="900" dirty="0">
                        <a:latin typeface="ＭＳ Ｐゴシック" panose="020B0600070205080204" pitchFamily="50" charset="-128"/>
                        <a:ea typeface="ＭＳ Ｐゴシック" panose="020B0600070205080204" pitchFamily="50" charset="-128"/>
                      </a:endParaRPr>
                    </a:p>
                  </a:txBody>
                  <a:tcPr marL="0" marR="0" marT="0" marB="0" anchor="ctr">
                    <a:lnL w="12700" cmpd="sng">
                      <a:noFill/>
                    </a:lnL>
                    <a:lnR w="12700" cmpd="sng">
                      <a:noFill/>
                    </a:lnR>
                    <a:lnT w="12700" cmpd="sng">
                      <a:noFill/>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a:txBody>
                    <a:bodyPr/>
                    <a:lstStyle/>
                    <a:p>
                      <a:endParaRPr kumimoji="1" lang="ja-JP" altLang="en-US" sz="900" dirty="0">
                        <a:latin typeface="ＭＳ Ｐゴシック" panose="020B0600070205080204" pitchFamily="50" charset="-128"/>
                        <a:ea typeface="ＭＳ Ｐゴシック" panose="020B0600070205080204" pitchFamily="50" charset="-128"/>
                      </a:endParaRPr>
                    </a:p>
                  </a:txBody>
                  <a:tcPr marL="0" marR="0" marT="0" marB="0" anchor="ctr">
                    <a:lnL w="12700" cmpd="sng">
                      <a:noFill/>
                    </a:lnL>
                    <a:lnR w="12700" cmpd="sng">
                      <a:noFill/>
                    </a:lnR>
                    <a:lnT w="12700" cmpd="sng">
                      <a:noFill/>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a:txBody>
                    <a:bodyPr/>
                    <a:lstStyle/>
                    <a:p>
                      <a:endParaRPr kumimoji="1" lang="ja-JP" altLang="en-US" sz="900" dirty="0">
                        <a:latin typeface="ＭＳ Ｐゴシック" panose="020B0600070205080204" pitchFamily="50" charset="-128"/>
                        <a:ea typeface="ＭＳ Ｐゴシック" panose="020B0600070205080204" pitchFamily="50" charset="-128"/>
                      </a:endParaRPr>
                    </a:p>
                  </a:txBody>
                  <a:tcPr marL="0" marR="0" marT="0" marB="0" anchor="ctr">
                    <a:lnL w="12700" cmpd="sng">
                      <a:noFill/>
                    </a:lnL>
                    <a:lnR w="12700" cmpd="sng">
                      <a:noFill/>
                    </a:lnR>
                    <a:lnT w="12700" cmpd="sng">
                      <a:noFill/>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a:txBody>
                    <a:bodyPr/>
                    <a:lstStyle/>
                    <a:p>
                      <a:endParaRPr kumimoji="1" lang="ja-JP" altLang="en-US" sz="900" dirty="0">
                        <a:latin typeface="ＭＳ Ｐゴシック" panose="020B0600070205080204" pitchFamily="50" charset="-128"/>
                        <a:ea typeface="ＭＳ Ｐゴシック" panose="020B0600070205080204" pitchFamily="50" charset="-128"/>
                      </a:endParaRPr>
                    </a:p>
                  </a:txBody>
                  <a:tcPr marL="0" marR="0" marT="0" marB="0" anchor="ctr">
                    <a:lnL w="12700" cmpd="sng">
                      <a:noFill/>
                    </a:lnL>
                    <a:lnR w="12700" cmpd="sng">
                      <a:noFill/>
                    </a:lnR>
                    <a:lnT w="12700" cmpd="sng">
                      <a:noFill/>
                    </a:lnT>
                    <a:lnB w="12700" cmpd="sng">
                      <a:noFill/>
                    </a:lnB>
                    <a:lnTlToBr w="12700" cmpd="sng">
                      <a:noFill/>
                      <a:prstDash val="solid"/>
                    </a:lnTlToBr>
                    <a:lnBlToTr w="12700" cmpd="sng">
                      <a:noFill/>
                      <a:prstDash val="solid"/>
                    </a:lnBlToTr>
                  </a:tcPr>
                </a:tc>
                <a:tc>
                  <a:txBody>
                    <a:bodyPr/>
                    <a:lstStyle/>
                    <a:p>
                      <a:endParaRPr kumimoji="1" lang="ja-JP" altLang="en-US" sz="900" dirty="0">
                        <a:latin typeface="ＭＳ Ｐゴシック" panose="020B0600070205080204" pitchFamily="50" charset="-128"/>
                        <a:ea typeface="ＭＳ Ｐゴシック" panose="020B0600070205080204" pitchFamily="50" charset="-128"/>
                      </a:endParaRPr>
                    </a:p>
                  </a:txBody>
                  <a:tcPr marL="0" marR="0" marT="0" marB="0" anchor="ctr">
                    <a:lnL w="12700" cmpd="sng">
                      <a:noFill/>
                    </a:lnL>
                    <a:lnR w="12700" cmpd="sng">
                      <a:noFill/>
                    </a:lnR>
                    <a:lnT w="12700" cmpd="sng">
                      <a:noFill/>
                    </a:lnT>
                    <a:lnB w="12700" cmpd="sng">
                      <a:noFill/>
                    </a:lnB>
                    <a:lnTlToBr w="12700" cmpd="sng">
                      <a:noFill/>
                      <a:prstDash val="solid"/>
                    </a:lnTlToBr>
                    <a:lnBlToTr w="12700" cmpd="sng">
                      <a:noFill/>
                      <a:prstDash val="solid"/>
                    </a:lnBlToTr>
                  </a:tcPr>
                </a:tc>
                <a:tc>
                  <a:txBody>
                    <a:bodyPr/>
                    <a:lstStyle/>
                    <a:p>
                      <a:endParaRPr kumimoji="1" lang="ja-JP" altLang="en-US" sz="900" dirty="0">
                        <a:latin typeface="ＭＳ Ｐゴシック" panose="020B0600070205080204" pitchFamily="50" charset="-128"/>
                        <a:ea typeface="ＭＳ Ｐゴシック" panose="020B0600070205080204" pitchFamily="50" charset="-128"/>
                      </a:endParaRPr>
                    </a:p>
                  </a:txBody>
                  <a:tcPr marL="0" marR="0" marT="0" marB="0" anchor="ctr">
                    <a:lnL w="12700" cmpd="sng">
                      <a:noFill/>
                    </a:lnL>
                    <a:lnR w="12700" cmpd="sng">
                      <a:noFill/>
                    </a:lnR>
                    <a:lnT w="12700" cmpd="sng">
                      <a:noFill/>
                    </a:lnT>
                    <a:lnB w="12700" cmpd="sng">
                      <a:noFill/>
                    </a:lnB>
                    <a:lnTlToBr w="12700" cmpd="sng">
                      <a:noFill/>
                      <a:prstDash val="solid"/>
                    </a:lnTlToBr>
                    <a:lnBlToTr w="12700" cmpd="sng">
                      <a:noFill/>
                      <a:prstDash val="solid"/>
                    </a:lnBlToTr>
                  </a:tcPr>
                </a:tc>
                <a:extLst>
                  <a:ext uri="{0D108BD9-81ED-4DB2-BD59-A6C34878D82A}">
                    <a16:rowId xmlns:a16="http://schemas.microsoft.com/office/drawing/2014/main" val="4091818459"/>
                  </a:ext>
                </a:extLst>
              </a:tr>
            </a:tbl>
          </a:graphicData>
        </a:graphic>
      </p:graphicFrame>
      <p:sp>
        <p:nvSpPr>
          <p:cNvPr id="51" name="正方形/長方形 50">
            <a:extLst>
              <a:ext uri="{FF2B5EF4-FFF2-40B4-BE49-F238E27FC236}">
                <a16:creationId xmlns:a16="http://schemas.microsoft.com/office/drawing/2014/main" id="{4734C979-4C29-4E38-832F-CAA63C047051}"/>
              </a:ext>
            </a:extLst>
          </p:cNvPr>
          <p:cNvSpPr/>
          <p:nvPr/>
        </p:nvSpPr>
        <p:spPr>
          <a:xfrm>
            <a:off x="641463" y="9502911"/>
            <a:ext cx="1617028" cy="1793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ctr"/>
            <a:r>
              <a:rPr kumimoji="1" lang="en-US" altLang="ja-JP" sz="900" strike="sngStrike" dirty="0">
                <a:solidFill>
                  <a:srgbClr val="FF0000"/>
                </a:solidFill>
                <a:latin typeface="ＭＳ Ｐゴシック" panose="020B0600070205080204" pitchFamily="50" charset="-128"/>
                <a:ea typeface="ＭＳ Ｐゴシック" panose="020B0600070205080204" pitchFamily="50" charset="-128"/>
              </a:rPr>
              <a:t>QR</a:t>
            </a:r>
            <a:r>
              <a:rPr kumimoji="1" lang="ja-JP" altLang="en-US" sz="900" strike="sngStrike" dirty="0">
                <a:solidFill>
                  <a:srgbClr val="FF0000"/>
                </a:solidFill>
                <a:latin typeface="ＭＳ Ｐゴシック" panose="020B0600070205080204" pitchFamily="50" charset="-128"/>
                <a:ea typeface="ＭＳ Ｐゴシック" panose="020B0600070205080204" pitchFamily="50" charset="-128"/>
              </a:rPr>
              <a:t>コード</a:t>
            </a:r>
            <a:r>
              <a:rPr kumimoji="1" lang="ja-JP" altLang="en-US" sz="900" dirty="0">
                <a:solidFill>
                  <a:srgbClr val="FF0000"/>
                </a:solidFill>
                <a:latin typeface="ＭＳ Ｐゴシック" panose="020B0600070205080204" pitchFamily="50" charset="-128"/>
                <a:ea typeface="ＭＳ Ｐゴシック" panose="020B0600070205080204" pitchFamily="50" charset="-128"/>
              </a:rPr>
              <a:t>二次元コード</a:t>
            </a:r>
            <a:r>
              <a:rPr kumimoji="1" lang="ja-JP" altLang="en-US" sz="900" dirty="0">
                <a:solidFill>
                  <a:srgbClr val="0070C0"/>
                </a:solidFill>
                <a:latin typeface="ＭＳ Ｐゴシック" panose="020B0600070205080204" pitchFamily="50" charset="-128"/>
                <a:ea typeface="ＭＳ Ｐゴシック" panose="020B0600070205080204" pitchFamily="50" charset="-128"/>
              </a:rPr>
              <a:t>・バーコード</a:t>
            </a:r>
            <a:endParaRPr kumimoji="1" lang="en-US" altLang="ja-JP" sz="900" dirty="0">
              <a:solidFill>
                <a:srgbClr val="0070C0"/>
              </a:solidFill>
              <a:latin typeface="ＭＳ Ｐゴシック" panose="020B0600070205080204" pitchFamily="50" charset="-128"/>
              <a:ea typeface="ＭＳ Ｐゴシック" panose="020B0600070205080204" pitchFamily="50" charset="-128"/>
            </a:endParaRPr>
          </a:p>
        </p:txBody>
      </p:sp>
      <p:sp>
        <p:nvSpPr>
          <p:cNvPr id="23" name="Rectangle 109">
            <a:extLst>
              <a:ext uri="{FF2B5EF4-FFF2-40B4-BE49-F238E27FC236}">
                <a16:creationId xmlns:a16="http://schemas.microsoft.com/office/drawing/2014/main" id="{E2BBCAE2-7F80-4E29-A037-539223FB12F1}"/>
              </a:ext>
            </a:extLst>
          </p:cNvPr>
          <p:cNvSpPr>
            <a:spLocks noChangeArrowheads="1"/>
          </p:cNvSpPr>
          <p:nvPr/>
        </p:nvSpPr>
        <p:spPr bwMode="auto">
          <a:xfrm>
            <a:off x="4409448" y="1242358"/>
            <a:ext cx="1743325" cy="134909"/>
          </a:xfrm>
          <a:prstGeom prst="rect">
            <a:avLst/>
          </a:prstGeom>
          <a:noFill/>
          <a:ln>
            <a:noFill/>
          </a:ln>
          <a:effectLst/>
        </p:spPr>
        <p:txBody>
          <a:bodyPr vert="horz" wrap="square" lIns="0" tIns="0" rIns="0" bIns="0" numCol="1" anchor="ctr" anchorCtr="0" compatLnSpc="1">
            <a:prstTxWarp prst="textNoShape">
              <a:avLst/>
            </a:prstTxWarp>
            <a:spAutoFit/>
          </a:bodyPr>
          <a:lstStyle>
            <a:lvl1pPr indent="120650" eaLnBrk="0" fontAlgn="base" hangingPunct="0">
              <a:spcBef>
                <a:spcPct val="0"/>
              </a:spcBef>
              <a:spcAft>
                <a:spcPct val="0"/>
              </a:spcAft>
              <a:defRPr>
                <a:solidFill>
                  <a:schemeClr val="tx1"/>
                </a:solidFill>
                <a:latin typeface="Arial" panose="020B0604020202020204" pitchFamily="34" charset="0"/>
              </a:defRPr>
            </a:lvl1pPr>
            <a:lvl2pPr eaLnBrk="0" fontAlgn="base" hangingPunct="0">
              <a:spcBef>
                <a:spcPct val="0"/>
              </a:spcBef>
              <a:spcAft>
                <a:spcPct val="0"/>
              </a:spcAft>
              <a:defRPr>
                <a:solidFill>
                  <a:schemeClr val="tx1"/>
                </a:solidFill>
                <a:latin typeface="Arial" panose="020B0604020202020204" pitchFamily="34" charset="0"/>
              </a:defRPr>
            </a:lvl2pPr>
            <a:lvl3pPr eaLnBrk="0" fontAlgn="base" hangingPunct="0">
              <a:spcBef>
                <a:spcPct val="0"/>
              </a:spcBef>
              <a:spcAft>
                <a:spcPct val="0"/>
              </a:spcAft>
              <a:defRPr>
                <a:solidFill>
                  <a:schemeClr val="tx1"/>
                </a:solidFill>
                <a:latin typeface="Arial" panose="020B0604020202020204" pitchFamily="34" charset="0"/>
              </a:defRPr>
            </a:lvl3pPr>
            <a:lvl4pPr eaLnBrk="0" fontAlgn="base" hangingPunct="0">
              <a:spcBef>
                <a:spcPct val="0"/>
              </a:spcBef>
              <a:spcAft>
                <a:spcPct val="0"/>
              </a:spcAft>
              <a:defRPr>
                <a:solidFill>
                  <a:schemeClr val="tx1"/>
                </a:solidFill>
                <a:latin typeface="Arial" panose="020B0604020202020204" pitchFamily="34" charset="0"/>
              </a:defRPr>
            </a:lvl4pPr>
            <a:lvl5pPr eaLnBrk="0" fontAlgn="base" hangingPunct="0">
              <a:spcBef>
                <a:spcPct val="0"/>
              </a:spcBef>
              <a:spcAft>
                <a:spcPct val="0"/>
              </a:spcAft>
              <a:defRPr>
                <a:solidFill>
                  <a:schemeClr val="tx1"/>
                </a:solidFill>
                <a:latin typeface="Arial" panose="020B0604020202020204" pitchFamily="34" charset="0"/>
              </a:defRPr>
            </a:lvl5pPr>
            <a:lvl6pPr eaLnBrk="0" fontAlgn="base" hangingPunct="0">
              <a:spcBef>
                <a:spcPct val="0"/>
              </a:spcBef>
              <a:spcAft>
                <a:spcPct val="0"/>
              </a:spcAft>
              <a:defRPr>
                <a:solidFill>
                  <a:schemeClr val="tx1"/>
                </a:solidFill>
                <a:latin typeface="Arial" panose="020B0604020202020204" pitchFamily="34" charset="0"/>
              </a:defRPr>
            </a:lvl6pPr>
            <a:lvl7pPr eaLnBrk="0" fontAlgn="base" hangingPunct="0">
              <a:spcBef>
                <a:spcPct val="0"/>
              </a:spcBef>
              <a:spcAft>
                <a:spcPct val="0"/>
              </a:spcAft>
              <a:defRPr>
                <a:solidFill>
                  <a:schemeClr val="tx1"/>
                </a:solidFill>
                <a:latin typeface="Arial" panose="020B0604020202020204" pitchFamily="34" charset="0"/>
              </a:defRPr>
            </a:lvl7pPr>
            <a:lvl8pPr eaLnBrk="0" fontAlgn="base" hangingPunct="0">
              <a:spcBef>
                <a:spcPct val="0"/>
              </a:spcBef>
              <a:spcAft>
                <a:spcPct val="0"/>
              </a:spcAft>
              <a:defRPr>
                <a:solidFill>
                  <a:schemeClr val="tx1"/>
                </a:solidFill>
                <a:latin typeface="Arial" panose="020B0604020202020204" pitchFamily="34" charset="0"/>
              </a:defRPr>
            </a:lvl8pPr>
            <a:lvl9pPr eaLnBrk="0" fontAlgn="base" hangingPunct="0">
              <a:spcBef>
                <a:spcPct val="0"/>
              </a:spcBef>
              <a:spcAft>
                <a:spcPct val="0"/>
              </a:spcAft>
              <a:defRPr>
                <a:solidFill>
                  <a:schemeClr val="tx1"/>
                </a:solidFill>
                <a:latin typeface="Arial" panose="020B0604020202020204" pitchFamily="34" charset="0"/>
              </a:defRPr>
            </a:lvl9pPr>
          </a:lstStyle>
          <a:p>
            <a:pPr indent="84138">
              <a:lnSpc>
                <a:spcPts val="1200"/>
              </a:lnSpc>
              <a:tabLst>
                <a:tab pos="1708150" algn="l"/>
              </a:tabLst>
            </a:pPr>
            <a:r>
              <a:rPr kumimoji="0" lang="ja-JP" altLang="en-US" sz="900" b="0" i="0" u="none" strike="noStrike" cap="none" normalizeH="0" baseline="0" dirty="0">
                <a:ln>
                  <a:noFill/>
                </a:ln>
                <a:solidFill>
                  <a:srgbClr val="000000"/>
                </a:solidFill>
                <a:effectLst/>
                <a:latin typeface="ＭＳ Ｐゴシック" panose="020B0600070205080204" pitchFamily="50" charset="-128"/>
                <a:ea typeface="ＭＳ Ｐゴシック" panose="020B0600070205080204" pitchFamily="50" charset="-128"/>
                <a:cs typeface="ＤＦ平成明朝体W3" charset="-128"/>
              </a:rPr>
              <a:t>　　　　年　　　　月　　　　　日</a:t>
            </a:r>
            <a:endParaRPr kumimoji="0" lang="en-US" altLang="ja-JP" sz="900" b="0" i="0" u="none" strike="noStrike" cap="none" normalizeH="0" baseline="0" dirty="0">
              <a:ln>
                <a:noFill/>
              </a:ln>
              <a:solidFill>
                <a:srgbClr val="000000"/>
              </a:solidFill>
              <a:effectLst/>
              <a:latin typeface="ＭＳ Ｐゴシック" panose="020B0600070205080204" pitchFamily="50" charset="-128"/>
              <a:ea typeface="ＭＳ Ｐゴシック" panose="020B0600070205080204" pitchFamily="50" charset="-128"/>
              <a:cs typeface="ＤＦ平成明朝体W3" charset="-128"/>
            </a:endParaRPr>
          </a:p>
        </p:txBody>
      </p:sp>
      <p:grpSp>
        <p:nvGrpSpPr>
          <p:cNvPr id="25" name="グループ化 24">
            <a:extLst>
              <a:ext uri="{FF2B5EF4-FFF2-40B4-BE49-F238E27FC236}">
                <a16:creationId xmlns:a16="http://schemas.microsoft.com/office/drawing/2014/main" id="{721BF996-F0B5-4D47-8A71-3937F538E292}"/>
              </a:ext>
            </a:extLst>
          </p:cNvPr>
          <p:cNvGrpSpPr/>
          <p:nvPr/>
        </p:nvGrpSpPr>
        <p:grpSpPr>
          <a:xfrm>
            <a:off x="552815" y="1109848"/>
            <a:ext cx="1527587" cy="296099"/>
            <a:chOff x="4074450" y="1176404"/>
            <a:chExt cx="1527587" cy="296099"/>
          </a:xfrm>
          <a:noFill/>
        </p:grpSpPr>
        <p:sp>
          <p:nvSpPr>
            <p:cNvPr id="28" name="正方形/長方形 27">
              <a:extLst>
                <a:ext uri="{FF2B5EF4-FFF2-40B4-BE49-F238E27FC236}">
                  <a16:creationId xmlns:a16="http://schemas.microsoft.com/office/drawing/2014/main" id="{5C61FE53-8307-4D2E-868C-8EDAEAB9367D}"/>
                </a:ext>
              </a:extLst>
            </p:cNvPr>
            <p:cNvSpPr/>
            <p:nvPr/>
          </p:nvSpPr>
          <p:spPr>
            <a:xfrm>
              <a:off x="4074450" y="1176404"/>
              <a:ext cx="875456" cy="126663"/>
            </a:xfrm>
            <a:prstGeom prst="rect">
              <a:avLst/>
            </a:prstGeom>
            <a:grp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宛先自治体名称</a:t>
              </a:r>
            </a:p>
          </p:txBody>
        </p:sp>
        <p:sp>
          <p:nvSpPr>
            <p:cNvPr id="30" name="正方形/長方形 29">
              <a:extLst>
                <a:ext uri="{FF2B5EF4-FFF2-40B4-BE49-F238E27FC236}">
                  <a16:creationId xmlns:a16="http://schemas.microsoft.com/office/drawing/2014/main" id="{B5B562A7-9306-4A53-8BD4-E0159393CDAA}"/>
                </a:ext>
              </a:extLst>
            </p:cNvPr>
            <p:cNvSpPr/>
            <p:nvPr/>
          </p:nvSpPr>
          <p:spPr>
            <a:xfrm>
              <a:off x="5301162" y="1355438"/>
              <a:ext cx="300875" cy="97958"/>
            </a:xfrm>
            <a:prstGeom prst="rect">
              <a:avLst/>
            </a:prstGeom>
            <a:grp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敬称</a:t>
              </a:r>
            </a:p>
          </p:txBody>
        </p:sp>
        <p:sp>
          <p:nvSpPr>
            <p:cNvPr id="34" name="正方形/長方形 33">
              <a:extLst>
                <a:ext uri="{FF2B5EF4-FFF2-40B4-BE49-F238E27FC236}">
                  <a16:creationId xmlns:a16="http://schemas.microsoft.com/office/drawing/2014/main" id="{2A3EFE84-B4F6-4AAA-9A89-4A17BA2BF56E}"/>
                </a:ext>
              </a:extLst>
            </p:cNvPr>
            <p:cNvSpPr/>
            <p:nvPr/>
          </p:nvSpPr>
          <p:spPr>
            <a:xfrm>
              <a:off x="4075172" y="1343915"/>
              <a:ext cx="646624" cy="128588"/>
            </a:xfrm>
            <a:prstGeom prst="rect">
              <a:avLst/>
            </a:prstGeom>
            <a:grp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宛先役職名</a:t>
              </a:r>
            </a:p>
          </p:txBody>
        </p:sp>
        <p:sp>
          <p:nvSpPr>
            <p:cNvPr id="36" name="正方形/長方形 35">
              <a:extLst>
                <a:ext uri="{FF2B5EF4-FFF2-40B4-BE49-F238E27FC236}">
                  <a16:creationId xmlns:a16="http://schemas.microsoft.com/office/drawing/2014/main" id="{0F2360C2-8D7C-4884-8F65-D8300D995B83}"/>
                </a:ext>
              </a:extLst>
            </p:cNvPr>
            <p:cNvSpPr/>
            <p:nvPr/>
          </p:nvSpPr>
          <p:spPr>
            <a:xfrm>
              <a:off x="4760009" y="1340737"/>
              <a:ext cx="501058" cy="128588"/>
            </a:xfrm>
            <a:prstGeom prst="rect">
              <a:avLst/>
            </a:prstGeom>
            <a:grp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宛先氏名</a:t>
              </a:r>
            </a:p>
          </p:txBody>
        </p:sp>
      </p:grpSp>
      <p:sp>
        <p:nvSpPr>
          <p:cNvPr id="21" name="正方形/長方形 20">
            <a:extLst>
              <a:ext uri="{FF2B5EF4-FFF2-40B4-BE49-F238E27FC236}">
                <a16:creationId xmlns:a16="http://schemas.microsoft.com/office/drawing/2014/main" id="{7D09387C-7C00-4994-8478-8C661301EB82}"/>
              </a:ext>
            </a:extLst>
          </p:cNvPr>
          <p:cNvSpPr/>
          <p:nvPr/>
        </p:nvSpPr>
        <p:spPr>
          <a:xfrm>
            <a:off x="2030938" y="2958994"/>
            <a:ext cx="727616" cy="115229"/>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世帯主氏名</a:t>
            </a:r>
          </a:p>
        </p:txBody>
      </p:sp>
      <p:cxnSp>
        <p:nvCxnSpPr>
          <p:cNvPr id="22" name="直線コネクタ 21">
            <a:extLst>
              <a:ext uri="{FF2B5EF4-FFF2-40B4-BE49-F238E27FC236}">
                <a16:creationId xmlns:a16="http://schemas.microsoft.com/office/drawing/2014/main" id="{8946DB53-3652-4456-9A7F-315BC4A5BE1D}"/>
              </a:ext>
            </a:extLst>
          </p:cNvPr>
          <p:cNvCxnSpPr>
            <a:cxnSpLocks/>
          </p:cNvCxnSpPr>
          <p:nvPr/>
        </p:nvCxnSpPr>
        <p:spPr>
          <a:xfrm>
            <a:off x="2778921" y="3441307"/>
            <a:ext cx="1405729" cy="0"/>
          </a:xfrm>
          <a:prstGeom prst="line">
            <a:avLst/>
          </a:prstGeom>
          <a:ln>
            <a:solidFill>
              <a:schemeClr val="tx1"/>
            </a:solidFill>
          </a:ln>
        </p:spPr>
        <p:style>
          <a:lnRef idx="1">
            <a:schemeClr val="accent1"/>
          </a:lnRef>
          <a:fillRef idx="0">
            <a:schemeClr val="accent1"/>
          </a:fillRef>
          <a:effectRef idx="0">
            <a:schemeClr val="accent1"/>
          </a:effectRef>
          <a:fontRef idx="minor">
            <a:schemeClr val="tx1"/>
          </a:fontRef>
        </p:style>
      </p:cxnSp>
      <p:sp>
        <p:nvSpPr>
          <p:cNvPr id="24" name="正方形/長方形 23">
            <a:extLst>
              <a:ext uri="{FF2B5EF4-FFF2-40B4-BE49-F238E27FC236}">
                <a16:creationId xmlns:a16="http://schemas.microsoft.com/office/drawing/2014/main" id="{A7D968A5-788D-49A1-BAA3-95012D20FC7E}"/>
              </a:ext>
            </a:extLst>
          </p:cNvPr>
          <p:cNvSpPr/>
          <p:nvPr/>
        </p:nvSpPr>
        <p:spPr>
          <a:xfrm>
            <a:off x="2820196" y="3296444"/>
            <a:ext cx="913604" cy="115229"/>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進学者生年月日</a:t>
            </a:r>
          </a:p>
        </p:txBody>
      </p:sp>
      <p:sp>
        <p:nvSpPr>
          <p:cNvPr id="35" name="正方形/長方形 34">
            <a:extLst>
              <a:ext uri="{FF2B5EF4-FFF2-40B4-BE49-F238E27FC236}">
                <a16:creationId xmlns:a16="http://schemas.microsoft.com/office/drawing/2014/main" id="{D2C9B5C6-E626-4456-98C5-E7974A1C0292}"/>
              </a:ext>
            </a:extLst>
          </p:cNvPr>
          <p:cNvSpPr/>
          <p:nvPr/>
        </p:nvSpPr>
        <p:spPr>
          <a:xfrm>
            <a:off x="5188746" y="1515199"/>
            <a:ext cx="913604" cy="115229"/>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申請者住所</a:t>
            </a:r>
          </a:p>
        </p:txBody>
      </p:sp>
      <p:grpSp>
        <p:nvGrpSpPr>
          <p:cNvPr id="38" name="グループ化 37">
            <a:extLst>
              <a:ext uri="{FF2B5EF4-FFF2-40B4-BE49-F238E27FC236}">
                <a16:creationId xmlns:a16="http://schemas.microsoft.com/office/drawing/2014/main" id="{552C4AB9-0011-4BF8-ADA4-AB3792311E11}"/>
              </a:ext>
            </a:extLst>
          </p:cNvPr>
          <p:cNvGrpSpPr/>
          <p:nvPr/>
        </p:nvGrpSpPr>
        <p:grpSpPr>
          <a:xfrm>
            <a:off x="4071442" y="223701"/>
            <a:ext cx="2234607" cy="365760"/>
            <a:chOff x="3645000" y="1370007"/>
            <a:chExt cx="2234607" cy="365760"/>
          </a:xfrm>
          <a:noFill/>
        </p:grpSpPr>
        <p:sp>
          <p:nvSpPr>
            <p:cNvPr id="39" name="正方形/長方形 38">
              <a:extLst>
                <a:ext uri="{FF2B5EF4-FFF2-40B4-BE49-F238E27FC236}">
                  <a16:creationId xmlns:a16="http://schemas.microsoft.com/office/drawing/2014/main" id="{F00B09C8-AB1D-48EE-B336-0C62DA5BE776}"/>
                </a:ext>
              </a:extLst>
            </p:cNvPr>
            <p:cNvSpPr/>
            <p:nvPr/>
          </p:nvSpPr>
          <p:spPr>
            <a:xfrm>
              <a:off x="3645000" y="1370007"/>
              <a:ext cx="765455" cy="365760"/>
            </a:xfrm>
            <a:prstGeom prst="rect">
              <a:avLst/>
            </a:prstGeom>
            <a:grpFill/>
            <a:ln w="12700">
              <a:solidFill>
                <a:schemeClr val="accent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ctr"/>
              <a:r>
                <a:rPr kumimoji="1" lang="ja-JP" altLang="en-US" sz="900" dirty="0">
                  <a:solidFill>
                    <a:schemeClr val="accent1"/>
                  </a:solidFill>
                  <a:latin typeface="ＭＳ Ｐゴシック" panose="020B0600070205080204" pitchFamily="50" charset="-128"/>
                  <a:ea typeface="ＭＳ Ｐゴシック" panose="020B0600070205080204" pitchFamily="50" charset="-128"/>
                </a:rPr>
                <a:t>福祉事務所</a:t>
              </a:r>
              <a:endParaRPr kumimoji="1" lang="en-US" altLang="ja-JP" sz="900" dirty="0">
                <a:solidFill>
                  <a:schemeClr val="accent1"/>
                </a:solidFill>
                <a:latin typeface="ＭＳ Ｐゴシック" panose="020B0600070205080204" pitchFamily="50" charset="-128"/>
                <a:ea typeface="ＭＳ Ｐゴシック" panose="020B0600070205080204" pitchFamily="50" charset="-128"/>
              </a:endParaRPr>
            </a:p>
            <a:p>
              <a:pPr algn="ctr"/>
              <a:r>
                <a:rPr kumimoji="1" lang="ja-JP" altLang="en-US" sz="900" dirty="0">
                  <a:solidFill>
                    <a:schemeClr val="accent1"/>
                  </a:solidFill>
                  <a:latin typeface="ＭＳ Ｐゴシック" panose="020B0600070205080204" pitchFamily="50" charset="-128"/>
                  <a:ea typeface="ＭＳ Ｐゴシック" panose="020B0600070205080204" pitchFamily="50" charset="-128"/>
                </a:rPr>
                <a:t>受付日</a:t>
              </a:r>
            </a:p>
          </p:txBody>
        </p:sp>
        <p:sp>
          <p:nvSpPr>
            <p:cNvPr id="42" name="正方形/長方形 41">
              <a:extLst>
                <a:ext uri="{FF2B5EF4-FFF2-40B4-BE49-F238E27FC236}">
                  <a16:creationId xmlns:a16="http://schemas.microsoft.com/office/drawing/2014/main" id="{57EEDF35-56D3-400D-9B39-E865FA51ECAB}"/>
                </a:ext>
              </a:extLst>
            </p:cNvPr>
            <p:cNvSpPr/>
            <p:nvPr/>
          </p:nvSpPr>
          <p:spPr>
            <a:xfrm>
              <a:off x="4410455" y="1370007"/>
              <a:ext cx="1469152" cy="365760"/>
            </a:xfrm>
            <a:prstGeom prst="rect">
              <a:avLst/>
            </a:prstGeom>
            <a:grpFill/>
            <a:ln w="12700">
              <a:solidFill>
                <a:schemeClr val="accent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ctr"/>
              <a:r>
                <a:rPr kumimoji="1" lang="ja-JP" altLang="en-US" sz="900" dirty="0">
                  <a:solidFill>
                    <a:schemeClr val="accent1"/>
                  </a:solidFill>
                  <a:latin typeface="ＭＳ Ｐゴシック" panose="020B0600070205080204" pitchFamily="50" charset="-128"/>
                  <a:ea typeface="ＭＳ Ｐゴシック" panose="020B0600070205080204" pitchFamily="50" charset="-128"/>
                </a:rPr>
                <a:t>月</a:t>
              </a:r>
              <a:r>
                <a:rPr kumimoji="1" lang="en-US" altLang="ja-JP" sz="900" dirty="0">
                  <a:solidFill>
                    <a:schemeClr val="accent1"/>
                  </a:solidFill>
                  <a:latin typeface="ＭＳ Ｐゴシック" panose="020B0600070205080204" pitchFamily="50" charset="-128"/>
                  <a:ea typeface="ＭＳ Ｐゴシック" panose="020B0600070205080204" pitchFamily="50" charset="-128"/>
                </a:rPr>
                <a:t>	</a:t>
              </a:r>
              <a:r>
                <a:rPr kumimoji="1" lang="ja-JP" altLang="en-US" sz="900" dirty="0">
                  <a:solidFill>
                    <a:schemeClr val="accent1"/>
                  </a:solidFill>
                  <a:latin typeface="ＭＳ Ｐゴシック" panose="020B0600070205080204" pitchFamily="50" charset="-128"/>
                  <a:ea typeface="ＭＳ Ｐゴシック" panose="020B0600070205080204" pitchFamily="50" charset="-128"/>
                </a:rPr>
                <a:t>日</a:t>
              </a:r>
            </a:p>
          </p:txBody>
        </p:sp>
      </p:grpSp>
      <p:sp>
        <p:nvSpPr>
          <p:cNvPr id="40" name="正方形/長方形 39">
            <a:extLst>
              <a:ext uri="{FF2B5EF4-FFF2-40B4-BE49-F238E27FC236}">
                <a16:creationId xmlns:a16="http://schemas.microsoft.com/office/drawing/2014/main" id="{0F1E1153-C099-4C70-B494-D6593B368558}"/>
              </a:ext>
            </a:extLst>
          </p:cNvPr>
          <p:cNvSpPr/>
          <p:nvPr/>
        </p:nvSpPr>
        <p:spPr>
          <a:xfrm>
            <a:off x="552815" y="870775"/>
            <a:ext cx="520700"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文書番号</a:t>
            </a:r>
          </a:p>
        </p:txBody>
      </p:sp>
      <p:sp>
        <p:nvSpPr>
          <p:cNvPr id="2" name="正方形/長方形 1">
            <a:extLst>
              <a:ext uri="{FF2B5EF4-FFF2-40B4-BE49-F238E27FC236}">
                <a16:creationId xmlns:a16="http://schemas.microsoft.com/office/drawing/2014/main" id="{0953ECE3-57AC-1A6E-905D-6D60561CC305}"/>
              </a:ext>
            </a:extLst>
          </p:cNvPr>
          <p:cNvSpPr/>
          <p:nvPr/>
        </p:nvSpPr>
        <p:spPr>
          <a:xfrm>
            <a:off x="5188746" y="2122673"/>
            <a:ext cx="913604" cy="1429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rgbClr val="FF0000"/>
                </a:solidFill>
                <a:latin typeface="ＭＳ Ｐゴシック" panose="020B0600070205080204" pitchFamily="50" charset="-128"/>
                <a:ea typeface="ＭＳ Ｐゴシック" panose="020B0600070205080204" pitchFamily="50" charset="-128"/>
              </a:rPr>
              <a:t>個人番号</a:t>
            </a:r>
          </a:p>
        </p:txBody>
      </p:sp>
    </p:spTree>
    <p:extLst>
      <p:ext uri="{BB962C8B-B14F-4D97-AF65-F5344CB8AC3E}">
        <p14:creationId xmlns:p14="http://schemas.microsoft.com/office/powerpoint/2010/main" val="1136159167"/>
      </p:ext>
    </p:extLst>
  </p:cSld>
  <p:clrMapOvr>
    <a:masterClrMapping/>
  </p:clrMapOvr>
</p:sld>
</file>

<file path=ppt/tags/tag1.xml><?xml version="1.0" encoding="utf-8"?>
<p:tagLst xmlns:a="http://schemas.openxmlformats.org/drawingml/2006/main" xmlns:r="http://schemas.openxmlformats.org/officeDocument/2006/relationships" xmlns:p="http://schemas.openxmlformats.org/presentationml/2006/main">
  <p:tag name="THINKCELLUNDODONOTDELETE" val="0"/>
</p:tagLst>
</file>

<file path=ppt/tags/tag2.xml><?xml version="1.0" encoding="utf-8"?>
<p:tagLst xmlns:a="http://schemas.openxmlformats.org/drawingml/2006/main" xmlns:r="http://schemas.openxmlformats.org/officeDocument/2006/relationships" xmlns:p="http://schemas.openxmlformats.org/presentationml/2006/main">
  <p:tag name="THINKCELLSHAPEDONOTDELETE" val="thinkcellActiveDocDoNotDelete"/>
</p:tagLst>
</file>

<file path=ppt/tags/tag3.xml><?xml version="1.0" encoding="utf-8"?>
<p:tagLst xmlns:a="http://schemas.openxmlformats.org/drawingml/2006/main" xmlns:r="http://schemas.openxmlformats.org/officeDocument/2006/relationships" xmlns:p="http://schemas.openxmlformats.org/presentationml/2006/main">
  <p:tag name="THINKCELLSHAPEDONOTDELETE" val="thinkcellActiveDocDoNotDelete"/>
</p:tagLst>
</file>

<file path=ppt/theme/theme1.xml><?xml version="1.0" encoding="utf-8"?>
<a:theme xmlns:a="http://schemas.openxmlformats.org/drawingml/2006/main" name="Office テーマ">
  <a:themeElements>
    <a:clrScheme name="Office テーマ">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テーマ">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テーマ">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emplate>Office Theme</Template>
  <TotalTime>48</TotalTime>
  <Words>472</Words>
  <Application>Microsoft Office PowerPoint</Application>
  <PresentationFormat>A4 210 x 297 mm</PresentationFormat>
  <Paragraphs>77</Paragraphs>
  <Slides>1</Slides>
  <Notes>0</Notes>
  <HiddenSlides>0</HiddenSlides>
  <MMClips>0</MMClips>
  <ScaleCrop>false</ScaleCrop>
  <HeadingPairs>
    <vt:vector size="8" baseType="variant">
      <vt:variant>
        <vt:lpstr>使用されているフォント</vt:lpstr>
      </vt:variant>
      <vt:variant>
        <vt:i4>5</vt:i4>
      </vt:variant>
      <vt:variant>
        <vt:lpstr>テーマ</vt:lpstr>
      </vt:variant>
      <vt:variant>
        <vt:i4>1</vt:i4>
      </vt:variant>
      <vt:variant>
        <vt:lpstr>埋め込まれた OLE サーバー</vt:lpstr>
      </vt:variant>
      <vt:variant>
        <vt:i4>1</vt:i4>
      </vt:variant>
      <vt:variant>
        <vt:lpstr>スライド タイトル</vt:lpstr>
      </vt:variant>
      <vt:variant>
        <vt:i4>1</vt:i4>
      </vt:variant>
    </vt:vector>
  </HeadingPairs>
  <TitlesOfParts>
    <vt:vector size="8" baseType="lpstr">
      <vt:lpstr>ＭＳ Ｐゴシック</vt:lpstr>
      <vt:lpstr>Arial</vt:lpstr>
      <vt:lpstr>Calibri</vt:lpstr>
      <vt:lpstr>Calibri Light</vt:lpstr>
      <vt:lpstr>Wingdings</vt:lpstr>
      <vt:lpstr>Office テーマ</vt:lpstr>
      <vt:lpstr>think-cell スライド</vt:lpstr>
      <vt:lpstr>PowerPoint プレゼンテーション</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 プレゼンテーション</dc:title>
  <dc:creator>Hayakawa, Minami</dc:creator>
  <cp:lastModifiedBy>Saito, Keisuke (JP - AB 齋藤 圭佑)</cp:lastModifiedBy>
  <cp:revision>70</cp:revision>
  <dcterms:created xsi:type="dcterms:W3CDTF">2022-01-20T04:34:58Z</dcterms:created>
  <dcterms:modified xsi:type="dcterms:W3CDTF">2024-03-22T02:48:56Z</dcterms:modified>
</cp:coreProperties>
</file>

<file path=docProps/custom.xml><?xml version="1.0" encoding="utf-8"?>
<Properties xmlns="http://schemas.openxmlformats.org/officeDocument/2006/custom-properties" xmlns:vt="http://schemas.openxmlformats.org/officeDocument/2006/docPropsVTypes">
  <property fmtid="{D5CDD505-2E9C-101B-9397-08002B2CF9AE}" pid="2" name="MSIP_Label_ea60d57e-af5b-4752-ac57-3e4f28ca11dc_ActionId">
    <vt:lpwstr>73f12882-d475-42f8-9c91-2afaba15e60a</vt:lpwstr>
  </property>
  <property fmtid="{D5CDD505-2E9C-101B-9397-08002B2CF9AE}" pid="3" name="MSIP_Label_ea60d57e-af5b-4752-ac57-3e4f28ca11dc_ContentBits">
    <vt:lpwstr>0</vt:lpwstr>
  </property>
  <property fmtid="{D5CDD505-2E9C-101B-9397-08002B2CF9AE}" pid="4" name="MSIP_Label_ea60d57e-af5b-4752-ac57-3e4f28ca11dc_Enabled">
    <vt:lpwstr>true</vt:lpwstr>
  </property>
  <property fmtid="{D5CDD505-2E9C-101B-9397-08002B2CF9AE}" pid="5" name="MSIP_Label_ea60d57e-af5b-4752-ac57-3e4f28ca11dc_Method">
    <vt:lpwstr>Standard</vt:lpwstr>
  </property>
  <property fmtid="{D5CDD505-2E9C-101B-9397-08002B2CF9AE}" pid="6" name="MSIP_Label_ea60d57e-af5b-4752-ac57-3e4f28ca11dc_Name">
    <vt:lpwstr>ea60d57e-af5b-4752-ac57-3e4f28ca11dc</vt:lpwstr>
  </property>
  <property fmtid="{D5CDD505-2E9C-101B-9397-08002B2CF9AE}" pid="7" name="MSIP_Label_ea60d57e-af5b-4752-ac57-3e4f28ca11dc_SetDate">
    <vt:lpwstr>2022-01-20T04:35:05Z</vt:lpwstr>
  </property>
  <property fmtid="{D5CDD505-2E9C-101B-9397-08002B2CF9AE}" pid="8" name="MSIP_Label_ea60d57e-af5b-4752-ac57-3e4f28ca11dc_SiteId">
    <vt:lpwstr>36da45f1-dd2c-4d1f-af13-5abe46b99921</vt:lpwstr>
  </property>
  <property fmtid="{D5CDD505-2E9C-101B-9397-08002B2CF9AE}" pid="9" name="MSIP_Label_436fffe2-e74d-4f21-833f-6f054a10cb50_Enabled">
    <vt:lpwstr>true</vt:lpwstr>
  </property>
  <property fmtid="{D5CDD505-2E9C-101B-9397-08002B2CF9AE}" pid="10" name="MSIP_Label_436fffe2-e74d-4f21-833f-6f054a10cb50_SetDate">
    <vt:lpwstr>2022-04-22T02:11:13Z</vt:lpwstr>
  </property>
  <property fmtid="{D5CDD505-2E9C-101B-9397-08002B2CF9AE}" pid="11" name="MSIP_Label_436fffe2-e74d-4f21-833f-6f054a10cb50_Method">
    <vt:lpwstr>Privileged</vt:lpwstr>
  </property>
  <property fmtid="{D5CDD505-2E9C-101B-9397-08002B2CF9AE}" pid="12" name="MSIP_Label_436fffe2-e74d-4f21-833f-6f054a10cb50_Name">
    <vt:lpwstr>436fffe2-e74d-4f21-833f-6f054a10cb50</vt:lpwstr>
  </property>
  <property fmtid="{D5CDD505-2E9C-101B-9397-08002B2CF9AE}" pid="13" name="MSIP_Label_436fffe2-e74d-4f21-833f-6f054a10cb50_SiteId">
    <vt:lpwstr>a4dd5294-24e4-4102-8420-cb86d0baae1e</vt:lpwstr>
  </property>
  <property fmtid="{D5CDD505-2E9C-101B-9397-08002B2CF9AE}" pid="14" name="MSIP_Label_436fffe2-e74d-4f21-833f-6f054a10cb50_ActionId">
    <vt:lpwstr>5d4b04ff-d0a0-4569-bab6-2caedb82b33e</vt:lpwstr>
  </property>
  <property fmtid="{D5CDD505-2E9C-101B-9397-08002B2CF9AE}" pid="15" name="MSIP_Label_436fffe2-e74d-4f21-833f-6f054a10cb50_ContentBits">
    <vt:lpwstr>0</vt:lpwstr>
  </property>
</Properties>
</file>

<file path=docProps/thumbnail.jpeg>
</file>