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912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47973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559BA1A-5564-4921-BAA4-E698C22D0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614535"/>
              </p:ext>
            </p:extLst>
          </p:nvPr>
        </p:nvGraphicFramePr>
        <p:xfrm>
          <a:off x="551747" y="2030095"/>
          <a:ext cx="5751372" cy="6727541"/>
        </p:xfrm>
        <a:graphic>
          <a:graphicData uri="http://schemas.openxmlformats.org/drawingml/2006/table">
            <a:tbl>
              <a:tblPr/>
              <a:tblGrid>
                <a:gridCol w="175161">
                  <a:extLst>
                    <a:ext uri="{9D8B030D-6E8A-4147-A177-3AD203B41FA5}">
                      <a16:colId xmlns:a16="http://schemas.microsoft.com/office/drawing/2014/main" val="3582051451"/>
                    </a:ext>
                  </a:extLst>
                </a:gridCol>
                <a:gridCol w="308425">
                  <a:extLst>
                    <a:ext uri="{9D8B030D-6E8A-4147-A177-3AD203B41FA5}">
                      <a16:colId xmlns:a16="http://schemas.microsoft.com/office/drawing/2014/main" val="755181181"/>
                    </a:ext>
                  </a:extLst>
                </a:gridCol>
                <a:gridCol w="420515">
                  <a:extLst>
                    <a:ext uri="{9D8B030D-6E8A-4147-A177-3AD203B41FA5}">
                      <a16:colId xmlns:a16="http://schemas.microsoft.com/office/drawing/2014/main" val="1038151460"/>
                    </a:ext>
                  </a:extLst>
                </a:gridCol>
                <a:gridCol w="460080">
                  <a:extLst>
                    <a:ext uri="{9D8B030D-6E8A-4147-A177-3AD203B41FA5}">
                      <a16:colId xmlns:a16="http://schemas.microsoft.com/office/drawing/2014/main" val="952163691"/>
                    </a:ext>
                  </a:extLst>
                </a:gridCol>
                <a:gridCol w="512947">
                  <a:extLst>
                    <a:ext uri="{9D8B030D-6E8A-4147-A177-3AD203B41FA5}">
                      <a16:colId xmlns:a16="http://schemas.microsoft.com/office/drawing/2014/main" val="3751733173"/>
                    </a:ext>
                  </a:extLst>
                </a:gridCol>
                <a:gridCol w="869453">
                  <a:extLst>
                    <a:ext uri="{9D8B030D-6E8A-4147-A177-3AD203B41FA5}">
                      <a16:colId xmlns:a16="http://schemas.microsoft.com/office/drawing/2014/main" val="4217304164"/>
                    </a:ext>
                  </a:extLst>
                </a:gridCol>
                <a:gridCol w="1036800">
                  <a:extLst>
                    <a:ext uri="{9D8B030D-6E8A-4147-A177-3AD203B41FA5}">
                      <a16:colId xmlns:a16="http://schemas.microsoft.com/office/drawing/2014/main" val="947723882"/>
                    </a:ext>
                  </a:extLst>
                </a:gridCol>
                <a:gridCol w="345600">
                  <a:extLst>
                    <a:ext uri="{9D8B030D-6E8A-4147-A177-3AD203B41FA5}">
                      <a16:colId xmlns:a16="http://schemas.microsoft.com/office/drawing/2014/main" val="1719815902"/>
                    </a:ext>
                  </a:extLst>
                </a:gridCol>
                <a:gridCol w="703000">
                  <a:extLst>
                    <a:ext uri="{9D8B030D-6E8A-4147-A177-3AD203B41FA5}">
                      <a16:colId xmlns:a16="http://schemas.microsoft.com/office/drawing/2014/main" val="3727872979"/>
                    </a:ext>
                  </a:extLst>
                </a:gridCol>
                <a:gridCol w="919391">
                  <a:extLst>
                    <a:ext uri="{9D8B030D-6E8A-4147-A177-3AD203B41FA5}">
                      <a16:colId xmlns:a16="http://schemas.microsoft.com/office/drawing/2014/main" val="2334837632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558005"/>
                  </a:ext>
                </a:extLst>
              </a:tr>
              <a:tr h="136800"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調査先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名称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kumimoji="1" lang="ja-JP" altLang="en-US"/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24147"/>
                  </a:ext>
                </a:extLst>
              </a:tr>
              <a:tr h="2232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  <a:endParaRPr kumimoji="1" lang="ja-JP" altLang="en-US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09577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（現住所）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調査対象世帯電話番号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6793516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員番号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課税台帳の有無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土地の所在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地目　地積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価格　課税標準額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家屋の所在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家屋番号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床面積　価格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事業種目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事業開始年月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事業所等資産の所在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課税標準額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資産の種類ごと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取得価格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資産の種類ごと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評価額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資産の種類ごと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決定価格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資産の種類ごと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  <a:p>
                      <a:pPr algn="dist"/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68294290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2288884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756975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68463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26744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39777648"/>
                  </a:ext>
                </a:extLst>
              </a:tr>
              <a:tr h="571181"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　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80130"/>
                  </a:ext>
                </a:extLst>
              </a:tr>
            </a:tbl>
          </a:graphicData>
        </a:graphic>
      </p:graphicFrame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46528" y="8816212"/>
            <a:ext cx="1778731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QR</a:t>
            </a:r>
            <a:r>
              <a:rPr kumimoji="1" lang="ja-JP" altLang="en-US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コード</a:t>
            </a:r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</a:t>
            </a:r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23C11E7B-6B04-4463-A74A-712D63D46F42}"/>
              </a:ext>
            </a:extLst>
          </p:cNvPr>
          <p:cNvSpPr/>
          <p:nvPr/>
        </p:nvSpPr>
        <p:spPr>
          <a:xfrm>
            <a:off x="584807" y="82644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01AE42FA-DD0B-42EA-BC86-63D5F14133F5}"/>
              </a:ext>
            </a:extLst>
          </p:cNvPr>
          <p:cNvSpPr/>
          <p:nvPr/>
        </p:nvSpPr>
        <p:spPr>
          <a:xfrm>
            <a:off x="584807" y="9891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D20CEBD0-5D95-44C9-9CED-ED5063FDFB78}"/>
              </a:ext>
            </a:extLst>
          </p:cNvPr>
          <p:cNvSpPr/>
          <p:nvPr/>
        </p:nvSpPr>
        <p:spPr>
          <a:xfrm>
            <a:off x="584807" y="11519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AB39FA21-5F81-499A-8EB1-9DF711A4069F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5E001B1D-9162-4ADC-9CE5-656E9426866A}"/>
              </a:ext>
            </a:extLst>
          </p:cNvPr>
          <p:cNvSpPr/>
          <p:nvPr/>
        </p:nvSpPr>
        <p:spPr>
          <a:xfrm>
            <a:off x="1533561" y="11519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F8B22ED9-95B2-49F4-A749-8CF37A1F5637}"/>
              </a:ext>
            </a:extLst>
          </p:cNvPr>
          <p:cNvSpPr/>
          <p:nvPr/>
        </p:nvSpPr>
        <p:spPr>
          <a:xfrm>
            <a:off x="584807" y="13147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CBE433F5-CA81-4FCB-AC33-3D30A334405D}"/>
              </a:ext>
            </a:extLst>
          </p:cNvPr>
          <p:cNvSpPr/>
          <p:nvPr/>
        </p:nvSpPr>
        <p:spPr>
          <a:xfrm>
            <a:off x="2186146" y="1314761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2" name="Rectangle 109">
            <a:extLst>
              <a:ext uri="{FF2B5EF4-FFF2-40B4-BE49-F238E27FC236}">
                <a16:creationId xmlns:a16="http://schemas.microsoft.com/office/drawing/2014/main" id="{64432C8B-5B24-406D-B7E2-F06A2CAAE6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681593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条調査回答書（固定資産）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3BEB542B-6EF2-4011-BA09-3A968F1384DE}"/>
              </a:ext>
            </a:extLst>
          </p:cNvPr>
          <p:cNvSpPr/>
          <p:nvPr/>
        </p:nvSpPr>
        <p:spPr>
          <a:xfrm>
            <a:off x="3034392" y="90067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調査時点年月日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D1FCA227-DFB9-4A91-8357-8099BEC6590E}"/>
              </a:ext>
            </a:extLst>
          </p:cNvPr>
          <p:cNvSpPr/>
          <p:nvPr/>
        </p:nvSpPr>
        <p:spPr>
          <a:xfrm>
            <a:off x="3034392" y="9167812"/>
            <a:ext cx="77978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6D2C4AD9-B230-42EA-9760-91BFD6285E5E}"/>
              </a:ext>
            </a:extLst>
          </p:cNvPr>
          <p:cNvSpPr/>
          <p:nvPr/>
        </p:nvSpPr>
        <p:spPr>
          <a:xfrm>
            <a:off x="3034392" y="8826592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373CE7C8-22CA-4066-A3E1-FEBEF4990A0F}"/>
              </a:ext>
            </a:extLst>
          </p:cNvPr>
          <p:cNvSpPr/>
          <p:nvPr/>
        </p:nvSpPr>
        <p:spPr>
          <a:xfrm>
            <a:off x="4104885" y="9006708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00BF1D42-A1A0-46D2-8C5A-BDCBEF6D5719}"/>
              </a:ext>
            </a:extLst>
          </p:cNvPr>
          <p:cNvSpPr/>
          <p:nvPr/>
        </p:nvSpPr>
        <p:spPr>
          <a:xfrm>
            <a:off x="4104885" y="9167812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31683F65-E0FF-4439-AE7D-B1069EA88679}"/>
              </a:ext>
            </a:extLst>
          </p:cNvPr>
          <p:cNvSpPr/>
          <p:nvPr/>
        </p:nvSpPr>
        <p:spPr>
          <a:xfrm>
            <a:off x="4915085" y="9006708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B571BAD4-76B0-4256-9C73-0C4D8D7BF287}"/>
              </a:ext>
            </a:extLst>
          </p:cNvPr>
          <p:cNvSpPr/>
          <p:nvPr/>
        </p:nvSpPr>
        <p:spPr>
          <a:xfrm>
            <a:off x="1065648" y="2783234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調査先郵便番号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B1528073-582A-4CD0-BF87-A254672625ED}"/>
              </a:ext>
            </a:extLst>
          </p:cNvPr>
          <p:cNvSpPr/>
          <p:nvPr/>
        </p:nvSpPr>
        <p:spPr>
          <a:xfrm>
            <a:off x="5105591" y="2941551"/>
            <a:ext cx="118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調査対象世帯電話番号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74EF416E-1D30-4A47-AE0E-1152E44071AE}"/>
              </a:ext>
            </a:extLst>
          </p:cNvPr>
          <p:cNvSpPr/>
          <p:nvPr/>
        </p:nvSpPr>
        <p:spPr>
          <a:xfrm>
            <a:off x="5534937" y="1335384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414D410D-D8CF-4BC4-B641-82C90A22EE4A}"/>
              </a:ext>
            </a:extLst>
          </p:cNvPr>
          <p:cNvSpPr/>
          <p:nvPr/>
        </p:nvSpPr>
        <p:spPr>
          <a:xfrm>
            <a:off x="1089379" y="2517199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239CB40A-DE7D-4FA0-99C4-C21A0056D013}"/>
              </a:ext>
            </a:extLst>
          </p:cNvPr>
          <p:cNvSpPr/>
          <p:nvPr/>
        </p:nvSpPr>
        <p:spPr>
          <a:xfrm>
            <a:off x="1065648" y="294155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調査先住所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B3F9540-7427-4FF2-9F4B-34187F48065D}"/>
              </a:ext>
            </a:extLst>
          </p:cNvPr>
          <p:cNvSpPr/>
          <p:nvPr/>
        </p:nvSpPr>
        <p:spPr>
          <a:xfrm>
            <a:off x="4512250" y="2391210"/>
            <a:ext cx="12563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調査対象世帯主カナ氏名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A26A218C-B2CC-4113-8324-6F9CF64884CA}"/>
              </a:ext>
            </a:extLst>
          </p:cNvPr>
          <p:cNvSpPr/>
          <p:nvPr/>
        </p:nvSpPr>
        <p:spPr>
          <a:xfrm>
            <a:off x="4512250" y="2567247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調査対象世帯主氏名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02C4DA11-DB04-446F-BA27-E73E319890F0}"/>
              </a:ext>
            </a:extLst>
          </p:cNvPr>
          <p:cNvSpPr/>
          <p:nvPr/>
        </p:nvSpPr>
        <p:spPr>
          <a:xfrm>
            <a:off x="4512249" y="2783234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調査対象世帯現住所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5F42CDFA-2752-4464-997B-54ABFF1F91C7}"/>
              </a:ext>
            </a:extLst>
          </p:cNvPr>
          <p:cNvSpPr/>
          <p:nvPr/>
        </p:nvSpPr>
        <p:spPr>
          <a:xfrm>
            <a:off x="575282" y="4102604"/>
            <a:ext cx="116074" cy="6203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調査対象世帯員番号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99E7F569-C80E-40B9-8D38-C4D5AD3B523E}"/>
              </a:ext>
            </a:extLst>
          </p:cNvPr>
          <p:cNvSpPr/>
          <p:nvPr/>
        </p:nvSpPr>
        <p:spPr>
          <a:xfrm>
            <a:off x="752279" y="3998049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F2DE6EBA-5AD1-446C-8692-71BA0848B1B3}"/>
              </a:ext>
            </a:extLst>
          </p:cNvPr>
          <p:cNvSpPr/>
          <p:nvPr/>
        </p:nvSpPr>
        <p:spPr>
          <a:xfrm>
            <a:off x="752278" y="4153471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4A186A08-E789-4E1A-B9CE-45F0F5F9BDD3}"/>
              </a:ext>
            </a:extLst>
          </p:cNvPr>
          <p:cNvSpPr/>
          <p:nvPr/>
        </p:nvSpPr>
        <p:spPr>
          <a:xfrm>
            <a:off x="752278" y="4321646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調査対象者続柄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A7185FC7-6597-476F-B127-178F38C00A4A}"/>
              </a:ext>
            </a:extLst>
          </p:cNvPr>
          <p:cNvSpPr/>
          <p:nvPr/>
        </p:nvSpPr>
        <p:spPr>
          <a:xfrm>
            <a:off x="752277" y="4485375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9F00B74F-4C57-4AB7-B8E5-605F20502BF5}"/>
              </a:ext>
            </a:extLst>
          </p:cNvPr>
          <p:cNvSpPr/>
          <p:nvPr/>
        </p:nvSpPr>
        <p:spPr>
          <a:xfrm>
            <a:off x="752277" y="4648204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調査対象者性別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20238E6B-85D4-4E20-B5BB-2CAE8C32355A}"/>
              </a:ext>
            </a:extLst>
          </p:cNvPr>
          <p:cNvSpPr/>
          <p:nvPr/>
        </p:nvSpPr>
        <p:spPr>
          <a:xfrm>
            <a:off x="4915085" y="9167812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180</Words>
  <Application>Microsoft Office PowerPoint</Application>
  <PresentationFormat>A4 210 x 297 mm</PresentationFormat>
  <Paragraphs>65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99</cp:revision>
  <dcterms:created xsi:type="dcterms:W3CDTF">2022-01-20T04:34:58Z</dcterms:created>
  <dcterms:modified xsi:type="dcterms:W3CDTF">2024-03-22T02:22:00Z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e1031191-0a21-40e3-8521-9b9e3822601c</vt:lpwstr>
  </property>
  <property fmtid="{D5CDD505-2E9C-101B-9397-08002B2CF9AE}" pid="15" name="MSIP_Label_436fffe2-e74d-4f21-833f-6f054a10cb50_ContentBits">
    <vt:lpwstr>0</vt:lpwstr>
  </property>
</Properties>
</file>