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432" y="48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24252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18B4A3E-6F01-43FE-B84E-1B64E0823D45}"/>
              </a:ext>
            </a:extLst>
          </p:cNvPr>
          <p:cNvSpPr/>
          <p:nvPr/>
        </p:nvSpPr>
        <p:spPr>
          <a:xfrm>
            <a:off x="2514405" y="318341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D16714D-F0C9-9DED-BEBF-ACD721336DCF}"/>
              </a:ext>
            </a:extLst>
          </p:cNvPr>
          <p:cNvSpPr/>
          <p:nvPr/>
        </p:nvSpPr>
        <p:spPr>
          <a:xfrm>
            <a:off x="546528" y="8816212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123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103</cp:revision>
  <dcterms:created xsi:type="dcterms:W3CDTF">2022-01-20T04:34:58Z</dcterms:created>
  <dcterms:modified xsi:type="dcterms:W3CDTF">2024-03-26T01:13:04Z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</Properties>
</file>