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6528" y="9229585"/>
            <a:ext cx="1778731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132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2024-03-22T02:19:27Z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</Properties>
</file>