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C2C1A1-318F-44CE-A0A8-CB8DFCC7B0CF}" v="1" dt="2022-08-17T07:17:36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520992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9096" y="8048549"/>
            <a:ext cx="1617028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207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77</cp:revision>
  <dcterms:created xsi:type="dcterms:W3CDTF">2022-01-20T04:34:58Z</dcterms:created>
  <dcterms:modified xsi:type="dcterms:W3CDTF">2024-03-25T07:43:22Z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</Properties>
</file>