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627161" y="8645518"/>
            <a:ext cx="18062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</a:t>
            </a:r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71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105</cp:revision>
  <dcterms:created xsi:type="dcterms:W3CDTF">2022-01-20T04:34:58Z</dcterms:created>
  <dcterms:modified xsi:type="dcterms:W3CDTF">2024-03-22T03:08:55Z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