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227478554"/>
              </p:ext>
            </p:extLst>
          </p:nvPr>
        </p:nvGraphicFramePr>
        <p:xfrm>
          <a:off x="544093" y="2812550"/>
          <a:ext cx="5755377" cy="3960000"/>
        </p:xfrm>
        <a:graphic>
          <a:graphicData uri="http://schemas.openxmlformats.org/drawingml/2006/table">
            <a:tbl>
              <a:tblPr firstRow="1" firstCol="1" bandRow="1"/>
              <a:tblGrid>
                <a:gridCol w="327936">
                  <a:extLst>
                    <a:ext uri="{9D8B030D-6E8A-4147-A177-3AD203B41FA5}">
                      <a16:colId xmlns:a16="http://schemas.microsoft.com/office/drawing/2014/main" val="2859199374"/>
                    </a:ext>
                  </a:extLst>
                </a:gridCol>
                <a:gridCol w="352977">
                  <a:extLst>
                    <a:ext uri="{9D8B030D-6E8A-4147-A177-3AD203B41FA5}">
                      <a16:colId xmlns:a16="http://schemas.microsoft.com/office/drawing/2014/main" val="3109061405"/>
                    </a:ext>
                  </a:extLst>
                </a:gridCol>
                <a:gridCol w="208474">
                  <a:extLst>
                    <a:ext uri="{9D8B030D-6E8A-4147-A177-3AD203B41FA5}">
                      <a16:colId xmlns:a16="http://schemas.microsoft.com/office/drawing/2014/main" val="1918887499"/>
                    </a:ext>
                  </a:extLst>
                </a:gridCol>
                <a:gridCol w="180394">
                  <a:extLst>
                    <a:ext uri="{9D8B030D-6E8A-4147-A177-3AD203B41FA5}">
                      <a16:colId xmlns:a16="http://schemas.microsoft.com/office/drawing/2014/main" val="3839168757"/>
                    </a:ext>
                  </a:extLst>
                </a:gridCol>
                <a:gridCol w="169400">
                  <a:extLst>
                    <a:ext uri="{9D8B030D-6E8A-4147-A177-3AD203B41FA5}">
                      <a16:colId xmlns:a16="http://schemas.microsoft.com/office/drawing/2014/main" val="169072945"/>
                    </a:ext>
                  </a:extLst>
                </a:gridCol>
                <a:gridCol w="988645">
                  <a:extLst>
                    <a:ext uri="{9D8B030D-6E8A-4147-A177-3AD203B41FA5}">
                      <a16:colId xmlns:a16="http://schemas.microsoft.com/office/drawing/2014/main" val="33520393"/>
                    </a:ext>
                  </a:extLst>
                </a:gridCol>
                <a:gridCol w="626447">
                  <a:extLst>
                    <a:ext uri="{9D8B030D-6E8A-4147-A177-3AD203B41FA5}">
                      <a16:colId xmlns:a16="http://schemas.microsoft.com/office/drawing/2014/main" val="3375175583"/>
                    </a:ext>
                  </a:extLst>
                </a:gridCol>
                <a:gridCol w="489741">
                  <a:extLst>
                    <a:ext uri="{9D8B030D-6E8A-4147-A177-3AD203B41FA5}">
                      <a16:colId xmlns:a16="http://schemas.microsoft.com/office/drawing/2014/main" val="877366377"/>
                    </a:ext>
                  </a:extLst>
                </a:gridCol>
                <a:gridCol w="743138">
                  <a:extLst>
                    <a:ext uri="{9D8B030D-6E8A-4147-A177-3AD203B41FA5}">
                      <a16:colId xmlns:a16="http://schemas.microsoft.com/office/drawing/2014/main" val="70317642"/>
                    </a:ext>
                  </a:extLst>
                </a:gridCol>
                <a:gridCol w="365760">
                  <a:extLst>
                    <a:ext uri="{9D8B030D-6E8A-4147-A177-3AD203B41FA5}">
                      <a16:colId xmlns:a16="http://schemas.microsoft.com/office/drawing/2014/main" val="334743132"/>
                    </a:ext>
                  </a:extLst>
                </a:gridCol>
                <a:gridCol w="231375">
                  <a:extLst>
                    <a:ext uri="{9D8B030D-6E8A-4147-A177-3AD203B41FA5}">
                      <a16:colId xmlns:a16="http://schemas.microsoft.com/office/drawing/2014/main" val="1822442226"/>
                    </a:ext>
                  </a:extLst>
                </a:gridCol>
                <a:gridCol w="294405">
                  <a:extLst>
                    <a:ext uri="{9D8B030D-6E8A-4147-A177-3AD203B41FA5}">
                      <a16:colId xmlns:a16="http://schemas.microsoft.com/office/drawing/2014/main" val="2014186950"/>
                    </a:ext>
                  </a:extLst>
                </a:gridCol>
                <a:gridCol w="776685">
                  <a:extLst>
                    <a:ext uri="{9D8B030D-6E8A-4147-A177-3AD203B41FA5}">
                      <a16:colId xmlns:a16="http://schemas.microsoft.com/office/drawing/2014/main" val="2596975300"/>
                    </a:ext>
                  </a:extLst>
                </a:gridCol>
              </a:tblGrid>
              <a:tr h="360000">
                <a:tc rowSpan="1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indent="149860" algn="l"/>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0541628"/>
                  </a:ext>
                </a:extLst>
              </a:tr>
              <a:tr h="360000">
                <a:tc vMerge="1">
                  <a:txBody>
                    <a:bodyPr/>
                    <a:lstStyle/>
                    <a:p>
                      <a:endParaRPr kumimoji="1" lang="ja-JP" altLang="en-US"/>
                    </a:p>
                  </a:txBody>
                  <a:tcPr/>
                </a:tc>
                <a:tc gridSpan="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4">
                  <a:txBody>
                    <a:bodyPr/>
                    <a:lstStyle/>
                    <a:p>
                      <a:pPr algn="l"/>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②施術料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4" gridSpan="2">
                  <a:txBody>
                    <a:bodyPr/>
                    <a:lstStyle/>
                    <a:p>
                      <a:pPr algn="l"/>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4" h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きゅう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36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p>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360000">
                <a:tc vMerge="1">
                  <a:txBody>
                    <a:bodyPr/>
                    <a:lstStyle/>
                    <a:p>
                      <a:endParaRPr kumimoji="1" lang="ja-JP" altLang="en-US"/>
                    </a:p>
                  </a:txBody>
                  <a:tcPr/>
                </a:tc>
                <a:tc gridSpan="7">
                  <a:txBody>
                    <a:bodyPr/>
                    <a:lstStyle/>
                    <a:p>
                      <a:pPr algn="l">
                        <a:lnSpc>
                          <a:spcPts val="1200"/>
                        </a:lnSpc>
                        <a:tabLst>
                          <a:tab pos="803275" algn="l"/>
                        </a:tabLs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４㎞まで</a:t>
                      </a:r>
                    </a:p>
                    <a:p>
                      <a:pPr indent="11430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４㎞超</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7">
                  <a:txBody>
                    <a:bodyPr/>
                    <a:lstStyle/>
                    <a:p>
                      <a:pPr algn="l">
                        <a:lnSpc>
                          <a:spcPts val="1200"/>
                        </a:lnSpc>
                        <a:tabLst>
                          <a:tab pos="182563"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施術報告書交付料（前回支給：　年　月）</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507268436"/>
                  </a:ext>
                </a:extLst>
              </a:tr>
              <a:tr h="540000">
                <a:tc vMerge="1">
                  <a:txBody>
                    <a:bodyPr/>
                    <a:lstStyle/>
                    <a:p>
                      <a:endParaRPr kumimoji="1" lang="ja-JP" altLang="en-US"/>
                    </a:p>
                  </a:txBody>
                  <a:tcPr/>
                </a:tc>
                <a:tc gridSpan="2">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01888694"/>
                  </a:ext>
                </a:extLst>
              </a:tr>
              <a:tr h="180000">
                <a:tc vMerge="1">
                  <a:txBody>
                    <a:bodyPr/>
                    <a:lstStyle/>
                    <a:p>
                      <a:endParaRPr kumimoji="1" lang="ja-JP" altLang="en-US"/>
                    </a:p>
                  </a:txBody>
                  <a:tcPr/>
                </a:tc>
                <a:tc rowSpan="2" gridSpan="7">
                  <a:txBody>
                    <a:bodyPr/>
                    <a:lstStyle/>
                    <a:p>
                      <a:pPr marL="0" indent="266700" algn="l"/>
                      <a:r>
                        <a:rPr lang="ja-JP" sz="900" kern="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⑤合計金額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marL="342900" lvl="0" indent="-342900" algn="l">
                        <a:buFont typeface="游明朝" panose="02020400000000000000" pitchFamily="18" charset="-128"/>
                        <a:buChar char="※"/>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7">
                  <a:txBody>
                    <a:bodyPr/>
                    <a:lstStyle/>
                    <a:p>
                      <a:pPr marL="0" lvl="0" indent="266700" algn="l">
                        <a:lnSpc>
                          <a:spcPts val="1200"/>
                        </a:lnSpc>
                        <a:buFont typeface="游明朝" panose="02020400000000000000" pitchFamily="18" charset="-128"/>
                        <a:buChar char="※"/>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7">
                  <a:txBody>
                    <a:bodyPr/>
                    <a:lstStyle/>
                    <a:p>
                      <a:pPr marL="7938" indent="-7938" algn="l">
                        <a:tabLst>
                          <a:tab pos="266700" algn="l"/>
                        </a:tabLst>
                      </a:pP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7">
                  <a:txBody>
                    <a:bodyPr/>
                    <a:lstStyle/>
                    <a:p>
                      <a:pPr marL="96838" indent="169863"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⑧差引請求（支払）金額</a:t>
                      </a:r>
                    </a:p>
                    <a:p>
                      <a:pPr marL="97155" indent="72263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（⑤－⑥－⑦）</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2646019388"/>
              </p:ext>
            </p:extLst>
          </p:nvPr>
        </p:nvGraphicFramePr>
        <p:xfrm>
          <a:off x="544094" y="6818670"/>
          <a:ext cx="5757090" cy="1449053"/>
        </p:xfrm>
        <a:graphic>
          <a:graphicData uri="http://schemas.openxmlformats.org/drawingml/2006/table">
            <a:tbl>
              <a:tblPr firstRow="1" firstCol="1" bandRow="1"/>
              <a:tblGrid>
                <a:gridCol w="383514">
                  <a:extLst>
                    <a:ext uri="{9D8B030D-6E8A-4147-A177-3AD203B41FA5}">
                      <a16:colId xmlns:a16="http://schemas.microsoft.com/office/drawing/2014/main" val="546469087"/>
                    </a:ext>
                  </a:extLst>
                </a:gridCol>
                <a:gridCol w="5373576">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師会（理事）長（氏名）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3353282963"/>
              </p:ext>
            </p:extLst>
          </p:nvPr>
        </p:nvGraphicFramePr>
        <p:xfrm>
          <a:off x="544092" y="8344204"/>
          <a:ext cx="5757089" cy="685800"/>
        </p:xfrm>
        <a:graphic>
          <a:graphicData uri="http://schemas.openxmlformats.org/drawingml/2006/table">
            <a:tbl>
              <a:tblPr firstRow="1" firstCol="1" bandRow="1"/>
              <a:tblGrid>
                <a:gridCol w="385104">
                  <a:extLst>
                    <a:ext uri="{9D8B030D-6E8A-4147-A177-3AD203B41FA5}">
                      <a16:colId xmlns:a16="http://schemas.microsoft.com/office/drawing/2014/main" val="1665843996"/>
                    </a:ext>
                  </a:extLst>
                </a:gridCol>
                <a:gridCol w="1813501">
                  <a:extLst>
                    <a:ext uri="{9D8B030D-6E8A-4147-A177-3AD203B41FA5}">
                      <a16:colId xmlns:a16="http://schemas.microsoft.com/office/drawing/2014/main" val="3406814665"/>
                    </a:ext>
                  </a:extLst>
                </a:gridCol>
                <a:gridCol w="912014">
                  <a:extLst>
                    <a:ext uri="{9D8B030D-6E8A-4147-A177-3AD203B41FA5}">
                      <a16:colId xmlns:a16="http://schemas.microsoft.com/office/drawing/2014/main" val="3617726590"/>
                    </a:ext>
                  </a:extLst>
                </a:gridCol>
                <a:gridCol w="306613">
                  <a:extLst>
                    <a:ext uri="{9D8B030D-6E8A-4147-A177-3AD203B41FA5}">
                      <a16:colId xmlns:a16="http://schemas.microsoft.com/office/drawing/2014/main" val="764725355"/>
                    </a:ext>
                  </a:extLst>
                </a:gridCol>
                <a:gridCol w="1341402">
                  <a:extLst>
                    <a:ext uri="{9D8B030D-6E8A-4147-A177-3AD203B41FA5}">
                      <a16:colId xmlns:a16="http://schemas.microsoft.com/office/drawing/2014/main" val="4192131410"/>
                    </a:ext>
                  </a:extLst>
                </a:gridCol>
                <a:gridCol w="99845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897205402"/>
              </p:ext>
            </p:extLst>
          </p:nvPr>
        </p:nvGraphicFramePr>
        <p:xfrm>
          <a:off x="555456" y="1139550"/>
          <a:ext cx="5748903" cy="1228254"/>
        </p:xfrm>
        <a:graphic>
          <a:graphicData uri="http://schemas.openxmlformats.org/drawingml/2006/table">
            <a:tbl>
              <a:tblPr firstRow="1" firstCol="1" bandRow="1"/>
              <a:tblGrid>
                <a:gridCol w="389118">
                  <a:extLst>
                    <a:ext uri="{9D8B030D-6E8A-4147-A177-3AD203B41FA5}">
                      <a16:colId xmlns:a16="http://schemas.microsoft.com/office/drawing/2014/main" val="480325848"/>
                    </a:ext>
                  </a:extLst>
                </a:gridCol>
                <a:gridCol w="1372582">
                  <a:extLst>
                    <a:ext uri="{9D8B030D-6E8A-4147-A177-3AD203B41FA5}">
                      <a16:colId xmlns:a16="http://schemas.microsoft.com/office/drawing/2014/main" val="2434073417"/>
                    </a:ext>
                  </a:extLst>
                </a:gridCol>
                <a:gridCol w="1911071">
                  <a:extLst>
                    <a:ext uri="{9D8B030D-6E8A-4147-A177-3AD203B41FA5}">
                      <a16:colId xmlns:a16="http://schemas.microsoft.com/office/drawing/2014/main" val="2560594120"/>
                    </a:ext>
                  </a:extLst>
                </a:gridCol>
                <a:gridCol w="1215052">
                  <a:extLst>
                    <a:ext uri="{9D8B030D-6E8A-4147-A177-3AD203B41FA5}">
                      <a16:colId xmlns:a16="http://schemas.microsoft.com/office/drawing/2014/main" val="1422614641"/>
                    </a:ext>
                  </a:extLst>
                </a:gridCol>
                <a:gridCol w="861080">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984100"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677060"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64416" y="9476346"/>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62332" y="1227508"/>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2188471"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756318"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2233862" y="590713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1102930" y="685130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1069903" y="706622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2060832" y="706622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1069903" y="724194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700625" y="724194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08769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994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67338" y="86275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64332" y="88429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1007561"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970295"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970295"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286444"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1007561"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31813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286444"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286443"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2206433" y="606828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2274343" y="62592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783306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1084094" y="85152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1084094" y="87966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814342" y="86040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54281" y="8638537"/>
            <a:ext cx="1201061"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145569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4257604" y="7293777"/>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4257604" y="7484856"/>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1608762" y="6058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TotalTime>
  <Words>937</Words>
  <Application>Microsoft Office PowerPoint</Application>
  <PresentationFormat>A4 210 x 297 mm</PresentationFormat>
  <Paragraphs>170</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94</cp:revision>
  <dcterms:created xsi:type="dcterms:W3CDTF">2022-01-20T04:34:58Z</dcterms:created>
  <dcterms:modified xsi:type="dcterms:W3CDTF">2024-03-22T03:03:33Z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ies>
</file>