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3" d="100"/>
          <a:sy n="73" d="100"/>
        </p:scale>
        <p:origin x="3708"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984454691"/>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1580" y="3258259"/>
            <a:ext cx="85766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1933952" y="4438438"/>
            <a:ext cx="73304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63529" y="8847478"/>
            <a:ext cx="1778731"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133</Words>
  <Application>Microsoft Office PowerPoint</Application>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45</cp:revision>
  <dcterms:created xsi:type="dcterms:W3CDTF">2022-01-20T04:34:58Z</dcterms:created>
  <dcterms:modified xsi:type="dcterms:W3CDTF">2024-03-22T02:13:47Z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ies>
</file>