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医　療　券　受　領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4074450" y="1345307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管理者氏名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4576901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41163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466321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772054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継続要否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転記状況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要・否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E38FDF-1217-495E-8699-804355F6A0DB}"/>
              </a:ext>
            </a:extLst>
          </p:cNvPr>
          <p:cNvSpPr/>
          <p:nvPr/>
        </p:nvSpPr>
        <p:spPr>
          <a:xfrm>
            <a:off x="4976858" y="814668"/>
            <a:ext cx="1141090" cy="16541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　月　　　　　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下記のとおり医療券を受領しました。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6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6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33953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721E011-1B04-4BDE-80BE-77362CA20064}"/>
              </a:ext>
            </a:extLst>
          </p:cNvPr>
          <p:cNvSpPr/>
          <p:nvPr/>
        </p:nvSpPr>
        <p:spPr>
          <a:xfrm>
            <a:off x="4976858" y="3809332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AED0C5F4-88D6-409F-A887-B0B44C045B44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A6074EC3-2ACF-4E47-A360-B4AE58FFDDA1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68266F13-4614-4754-8FDC-E4D672399DFE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0EFFFE85-845F-489D-945D-E85E1A9A451B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710B091F-20CD-4202-B24B-44B4B441B9F3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D7331FA1-83AF-47E6-ABA3-F5E27D595E94}"/>
              </a:ext>
            </a:extLst>
          </p:cNvPr>
          <p:cNvGrpSpPr/>
          <p:nvPr/>
        </p:nvGrpSpPr>
        <p:grpSpPr>
          <a:xfrm>
            <a:off x="4430099" y="138667"/>
            <a:ext cx="2234607" cy="365760"/>
            <a:chOff x="3645000" y="1370007"/>
            <a:chExt cx="2234607" cy="365760"/>
          </a:xfrm>
          <a:noFill/>
        </p:grpSpPr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8FD39DF0-D1C2-4AF7-8B1D-C2FEEE94007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4291590-2424-4988-B1A7-733BD298DCF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18252CF9-DCE5-4820-A605-686FF32B71DB}"/>
              </a:ext>
            </a:extLst>
          </p:cNvPr>
          <p:cNvSpPr/>
          <p:nvPr/>
        </p:nvSpPr>
        <p:spPr>
          <a:xfrm>
            <a:off x="547685" y="593447"/>
            <a:ext cx="509333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683</TotalTime>
  <Words>74</Words>
  <Application>Microsoft Office PowerPoint</Application>
  <PresentationFormat>A4 210 x 297 mm</PresentationFormat>
  <Paragraphs>34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104</cp:revision>
  <cp:lastPrinted>2022-11-24T07:25:00Z</cp:lastPrinted>
  <dcterms:created xsi:type="dcterms:W3CDTF">2022-01-20T04:34:58Z</dcterms:created>
  <dcterms:modified xsi:type="dcterms:W3CDTF">2023-03-20T00:47:04Z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