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2217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25369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722</TotalTime>
  <Words>99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106</cp:revision>
  <cp:lastPrinted>2022-11-24T07:25:00Z</cp:lastPrinted>
  <dcterms:created xsi:type="dcterms:W3CDTF">2022-01-20T04:34:58Z</dcterms:created>
  <dcterms:modified xsi:type="dcterms:W3CDTF">2023-03-10T05:11:17Z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