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3042" y="-79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生活保護法給付券要否意見書送付書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2545524"/>
              </p:ext>
            </p:extLst>
          </p:nvPr>
        </p:nvGraphicFramePr>
        <p:xfrm>
          <a:off x="356135" y="3262407"/>
          <a:ext cx="6179418" cy="45570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1987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51987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1511404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1000915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1219278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券種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  <a:tr h="412069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38185446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1982822" y="3811271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下記のとおり生活保護法給付要否意見書を送付しますので、ご確認の上返送願います。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6716841"/>
              </p:ext>
            </p:extLst>
          </p:nvPr>
        </p:nvGraphicFramePr>
        <p:xfrm>
          <a:off x="356135" y="8089500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2987349" y="3809333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439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464990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925400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券種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56896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30935" y="8628938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F4A126A5-D486-4E75-A0F9-7DB1A4E5DF62}"/>
              </a:ext>
            </a:extLst>
          </p:cNvPr>
          <p:cNvSpPr/>
          <p:nvPr/>
        </p:nvSpPr>
        <p:spPr>
          <a:xfrm>
            <a:off x="5672014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30B7DCA4-F605-4C3E-944E-F78F04BEE92C}"/>
              </a:ext>
            </a:extLst>
          </p:cNvPr>
          <p:cNvSpPr txBox="1"/>
          <p:nvPr/>
        </p:nvSpPr>
        <p:spPr>
          <a:xfrm>
            <a:off x="575841" y="2949817"/>
            <a:ext cx="57600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755</TotalTime>
  <Words>84</Words>
  <Application>Microsoft Office PowerPoint</Application>
  <PresentationFormat>A4 210 x 297 mm</PresentationFormat>
  <Paragraphs>41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105</cp:revision>
  <cp:lastPrinted>2022-11-24T07:25:00Z</cp:lastPrinted>
  <dcterms:created xsi:type="dcterms:W3CDTF">2022-01-20T04:34:58Z</dcterms:created>
  <dcterms:modified xsi:type="dcterms:W3CDTF">2023-03-10T05:03:24Z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