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193</TotalTime>
  <Words>1458</Words>
  <Application>Microsoft Office PowerPoint</Application>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75</cp:revision>
  <dcterms:created xsi:type="dcterms:W3CDTF">2022-01-20T04:34:58Z</dcterms:created>
  <dcterms:modified xsi:type="dcterms:W3CDTF">2024-03-25T07:26:19Z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ies>
</file>