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644243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生活保護の申請却下について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（民生委員通知書）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604727" y="2376756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貴民生委員の担当地区内において、下記の者からの生活保護申請を　　　　　　　　　　　　　　　　付けで却下したので通知します。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5F043F-1B29-4CDB-B49C-0F857BB36FA7}"/>
              </a:ext>
            </a:extLst>
          </p:cNvPr>
          <p:cNvSpPr/>
          <p:nvPr/>
        </p:nvSpPr>
        <p:spPr>
          <a:xfrm>
            <a:off x="4071981" y="2401735"/>
            <a:ext cx="1078206" cy="1897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E39AC9C-08C1-47C6-AAA0-795EE1F17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800593"/>
              </p:ext>
            </p:extLst>
          </p:nvPr>
        </p:nvGraphicFramePr>
        <p:xfrm>
          <a:off x="650401" y="3143507"/>
          <a:ext cx="5557197" cy="4732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4099">
                  <a:extLst>
                    <a:ext uri="{9D8B030D-6E8A-4147-A177-3AD203B41FA5}">
                      <a16:colId xmlns:a16="http://schemas.microsoft.com/office/drawing/2014/main" val="2128727145"/>
                    </a:ext>
                  </a:extLst>
                </a:gridCol>
                <a:gridCol w="1798409">
                  <a:extLst>
                    <a:ext uri="{9D8B030D-6E8A-4147-A177-3AD203B41FA5}">
                      <a16:colId xmlns:a16="http://schemas.microsoft.com/office/drawing/2014/main" val="1070755184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4113965207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1041631656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597371780"/>
                    </a:ext>
                  </a:extLst>
                </a:gridCol>
                <a:gridCol w="1227839">
                  <a:extLst>
                    <a:ext uri="{9D8B030D-6E8A-4147-A177-3AD203B41FA5}">
                      <a16:colId xmlns:a16="http://schemas.microsoft.com/office/drawing/2014/main" val="3686782227"/>
                    </a:ext>
                  </a:extLst>
                </a:gridCol>
              </a:tblGrid>
              <a:tr h="7584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88534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0231135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63558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601548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49035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016654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391456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840926"/>
                  </a:ext>
                </a:extLst>
              </a:tr>
              <a:tr h="792000">
                <a:tc gridSpan="6"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571016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24FC73-46AB-4887-A337-D295A3B6FE38}"/>
              </a:ext>
            </a:extLst>
          </p:cNvPr>
          <p:cNvSpPr/>
          <p:nvPr/>
        </p:nvSpPr>
        <p:spPr>
          <a:xfrm>
            <a:off x="1855717" y="3259313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8A9CC92-B4BF-46DC-BD9C-E3A3600A9661}"/>
              </a:ext>
            </a:extLst>
          </p:cNvPr>
          <p:cNvSpPr/>
          <p:nvPr/>
        </p:nvSpPr>
        <p:spPr>
          <a:xfrm>
            <a:off x="1855717" y="3589516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5ADF6A-16F2-4942-806B-C9A3B65A8E05}"/>
              </a:ext>
            </a:extLst>
          </p:cNvPr>
          <p:cNvSpPr/>
          <p:nvPr/>
        </p:nvSpPr>
        <p:spPr>
          <a:xfrm>
            <a:off x="1828039" y="4580957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007CED5-0225-48AE-9857-864161A6D2FF}"/>
              </a:ext>
            </a:extLst>
          </p:cNvPr>
          <p:cNvSpPr/>
          <p:nvPr/>
        </p:nvSpPr>
        <p:spPr>
          <a:xfrm>
            <a:off x="1828039" y="4834852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A27659D-79D9-440F-BBF2-53331AA0618B}"/>
              </a:ext>
            </a:extLst>
          </p:cNvPr>
          <p:cNvSpPr/>
          <p:nvPr/>
        </p:nvSpPr>
        <p:spPr>
          <a:xfrm>
            <a:off x="1058780" y="4678225"/>
            <a:ext cx="274476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30C766D-83E7-42FD-9A0C-2DFCD3D54E15}"/>
              </a:ext>
            </a:extLst>
          </p:cNvPr>
          <p:cNvSpPr/>
          <p:nvPr/>
        </p:nvSpPr>
        <p:spPr>
          <a:xfrm>
            <a:off x="3573378" y="4705965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F4D7EFE-884D-4983-93D6-9E8EEC666058}"/>
              </a:ext>
            </a:extLst>
          </p:cNvPr>
          <p:cNvSpPr/>
          <p:nvPr/>
        </p:nvSpPr>
        <p:spPr>
          <a:xfrm>
            <a:off x="4071981" y="4705964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2C1C9CC-4FF9-4DDD-B08C-18EC4CF92CCC}"/>
              </a:ext>
            </a:extLst>
          </p:cNvPr>
          <p:cNvSpPr/>
          <p:nvPr/>
        </p:nvSpPr>
        <p:spPr>
          <a:xfrm>
            <a:off x="4535866" y="4705963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AFEFD6D-1286-42D4-A4BD-7818740A92C6}"/>
              </a:ext>
            </a:extLst>
          </p:cNvPr>
          <p:cNvSpPr/>
          <p:nvPr/>
        </p:nvSpPr>
        <p:spPr>
          <a:xfrm>
            <a:off x="5290717" y="4697875"/>
            <a:ext cx="660903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AA00A05-2E72-4349-A6CF-3BA9BB6B2D9F}"/>
              </a:ext>
            </a:extLst>
          </p:cNvPr>
          <p:cNvSpPr/>
          <p:nvPr/>
        </p:nvSpPr>
        <p:spPr>
          <a:xfrm>
            <a:off x="1134642" y="7368167"/>
            <a:ext cx="4302139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562F688-A045-4EC8-B267-CB558324B407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0899B94-9B8A-4FEF-AE85-212575C25C6B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5AEB5C06-8782-4819-9EAA-6332301FB8B5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98B3D28-CB4F-4DC5-B2A9-01727E65976F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C2362BBE-CBCB-4EA6-9122-5DDF4A66F2C3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D4C6E20F-BCD4-43C2-9B00-02C66B2AD792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542012B-E9A0-4357-B762-4964A595A23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2A38C8-9CA2-427F-9FAC-66D5A2016B0A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CBF1B2DE-78EE-487C-95D8-D25E19367414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DB01A7DC-1F3A-4418-B469-382D0D307B83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0CC33C-DF32-4352-B340-D9680F274641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6C3F99E-5841-4277-AE91-9C3EDA3BE5F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9353F90-4589-4387-9602-E524D17AC6EA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7D99A9C9-D9BA-4587-91A0-3C10E57C187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AF175D5-4CD1-4AB2-85B4-0B143EFBD933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04DA221-C0E8-4688-87D2-DF23A115C78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0B86E71E-587C-44D1-BADD-58A3BF39D91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E7073AC-ED30-48F9-ACFC-B8EF6C031079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81C5E592-BF0C-4880-94DF-C6B82A245541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693577A3-E392-4B6A-8D2D-C1045CE4FE0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CB18D4A3-61F7-452E-9C5E-C475A6A21A09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49878E1-AC53-4935-AC1E-E41E4FB21FD9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3C152D36-03ED-4C27-9955-98FEF1C3915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9E21E0D-4FBE-4295-BEAE-6C7050B7BB63}"/>
              </a:ext>
            </a:extLst>
          </p:cNvPr>
          <p:cNvSpPr/>
          <p:nvPr/>
        </p:nvSpPr>
        <p:spPr>
          <a:xfrm>
            <a:off x="1855717" y="3942805"/>
            <a:ext cx="104305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456</TotalTime>
  <Words>103</Words>
  <Application>Microsoft Office PowerPoint</Application>
  <PresentationFormat>A4 210 x 297 mm</PresentationFormat>
  <Paragraphs>45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68</cp:revision>
  <dcterms:created xsi:type="dcterms:W3CDTF">2022-01-20T04:34:58Z</dcterms:created>
  <dcterms:modified xsi:type="dcterms:W3CDTF">2023-03-10T04:27:51Z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