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D81AD-A30F-4867-B952-EFCF12A29567}" v="8" dt="2024-01-10T02:24:44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57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744D81AD-A30F-4867-B952-EFCF12A29567}"/>
    <pc:docChg chg="undo custSel modSld">
      <pc:chgData name="Toku, Hirotoshi (JP - AB 德 寛俊)" userId="5f48ce75-beb8-4787-9ebc-c7a4e2d9b187" providerId="ADAL" clId="{744D81AD-A30F-4867-B952-EFCF12A29567}" dt="2024-01-10T02:31:15.191" v="291" actId="207"/>
      <pc:docMkLst>
        <pc:docMk/>
      </pc:docMkLst>
      <pc:sldChg chg="addSp delSp modSp mod">
        <pc:chgData name="Toku, Hirotoshi (JP - AB 德 寛俊)" userId="5f48ce75-beb8-4787-9ebc-c7a4e2d9b187" providerId="ADAL" clId="{744D81AD-A30F-4867-B952-EFCF12A29567}" dt="2024-01-10T02:31:15.191" v="291" actId="207"/>
        <pc:sldMkLst>
          <pc:docMk/>
          <pc:sldMk cId="859928182" sldId="267"/>
        </pc:sldMkLst>
        <pc:spChg chg="add mod">
          <ac:chgData name="Toku, Hirotoshi (JP - AB 德 寛俊)" userId="5f48ce75-beb8-4787-9ebc-c7a4e2d9b187" providerId="ADAL" clId="{744D81AD-A30F-4867-B952-EFCF12A29567}" dt="2024-01-10T02:27:00.373" v="236" actId="207"/>
          <ac:spMkLst>
            <pc:docMk/>
            <pc:sldMk cId="859928182" sldId="267"/>
            <ac:spMk id="18" creationId="{46DCBE9D-9107-882E-35CE-B1A05A262953}"/>
          </ac:spMkLst>
        </pc:spChg>
        <pc:spChg chg="add mod">
          <ac:chgData name="Toku, Hirotoshi (JP - AB 德 寛俊)" userId="5f48ce75-beb8-4787-9ebc-c7a4e2d9b187" providerId="ADAL" clId="{744D81AD-A30F-4867-B952-EFCF12A29567}" dt="2024-01-10T02:28:29.652" v="289" actId="20577"/>
          <ac:spMkLst>
            <pc:docMk/>
            <pc:sldMk cId="859928182" sldId="267"/>
            <ac:spMk id="32" creationId="{AFF379D0-2E85-A26A-3F8A-5BADF7E2ABB8}"/>
          </ac:spMkLst>
        </pc:spChg>
        <pc:spChg chg="add mod">
          <ac:chgData name="Toku, Hirotoshi (JP - AB 德 寛俊)" userId="5f48ce75-beb8-4787-9ebc-c7a4e2d9b187" providerId="ADAL" clId="{744D81AD-A30F-4867-B952-EFCF12A29567}" dt="2024-01-10T02:31:15.191" v="291" actId="207"/>
          <ac:spMkLst>
            <pc:docMk/>
            <pc:sldMk cId="859928182" sldId="267"/>
            <ac:spMk id="33" creationId="{9EA7786E-9B0E-91C2-E36F-0C3BC931273B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3.509" v="91" actId="207"/>
          <ac:spMkLst>
            <pc:docMk/>
            <pc:sldMk cId="859928182" sldId="267"/>
            <ac:spMk id="34" creationId="{E82B0EAE-08DA-A492-9EAC-D0B9C2ACF7A0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5.887" v="92" actId="207"/>
          <ac:spMkLst>
            <pc:docMk/>
            <pc:sldMk cId="859928182" sldId="267"/>
            <ac:spMk id="35" creationId="{698F12DD-2317-F72F-C6B3-AA2E913B9BF8}"/>
          </ac:spMkLst>
        </pc:spChg>
        <pc:spChg chg="add mod">
          <ac:chgData name="Toku, Hirotoshi (JP - AB 德 寛俊)" userId="5f48ce75-beb8-4787-9ebc-c7a4e2d9b187" providerId="ADAL" clId="{744D81AD-A30F-4867-B952-EFCF12A29567}" dt="2024-01-10T02:08:33.404" v="112" actId="20577"/>
          <ac:spMkLst>
            <pc:docMk/>
            <pc:sldMk cId="859928182" sldId="267"/>
            <ac:spMk id="36" creationId="{4017B10D-B817-CE4E-E6F5-F37FE881B63F}"/>
          </ac:spMkLst>
        </pc:spChg>
        <pc:spChg chg="add del mod">
          <ac:chgData name="Toku, Hirotoshi (JP - AB 德 寛俊)" userId="5f48ce75-beb8-4787-9ebc-c7a4e2d9b187" providerId="ADAL" clId="{744D81AD-A30F-4867-B952-EFCF12A29567}" dt="2024-01-10T02:15:47.851" v="134" actId="478"/>
          <ac:spMkLst>
            <pc:docMk/>
            <pc:sldMk cId="859928182" sldId="267"/>
            <ac:spMk id="38" creationId="{766264CD-C46B-62E9-3FDA-7F5916989F68}"/>
          </ac:spMkLst>
        </pc:spChg>
        <pc:spChg chg="add mod">
          <ac:chgData name="Toku, Hirotoshi (JP - AB 德 寛俊)" userId="5f48ce75-beb8-4787-9ebc-c7a4e2d9b187" providerId="ADAL" clId="{744D81AD-A30F-4867-B952-EFCF12A29567}" dt="2024-01-10T02:25:26.360" v="235" actId="207"/>
          <ac:spMkLst>
            <pc:docMk/>
            <pc:sldMk cId="859928182" sldId="267"/>
            <ac:spMk id="39" creationId="{C2675871-F9DF-3FD8-2A72-FBFC52FFA57F}"/>
          </ac:spMkLst>
        </pc:spChg>
        <pc:graphicFrameChg chg="mod modGraphic">
          <ac:chgData name="Toku, Hirotoshi (JP - AB 德 寛俊)" userId="5f48ce75-beb8-4787-9ebc-c7a4e2d9b187" providerId="ADAL" clId="{744D81AD-A30F-4867-B952-EFCF12A29567}" dt="2024-01-10T02:06:46.462" v="89" actId="14734"/>
          <ac:graphicFrameMkLst>
            <pc:docMk/>
            <pc:sldMk cId="859928182" sldId="267"/>
            <ac:graphicFrameMk id="14" creationId="{E2935882-E493-252C-457B-5271271F86C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15304"/>
              </p:ext>
            </p:extLst>
          </p:nvPr>
        </p:nvGraphicFramePr>
        <p:xfrm>
          <a:off x="145289" y="6954171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770191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68613"/>
              </p:ext>
            </p:extLst>
          </p:nvPr>
        </p:nvGraphicFramePr>
        <p:xfrm>
          <a:off x="145289" y="7880697"/>
          <a:ext cx="6567916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16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75562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561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7320890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7411032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7510571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7390755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7398265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739075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45975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788367" y="8112989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221291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718693" y="8092321"/>
            <a:ext cx="516823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要否判定に用いる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3977693" y="810482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540610" y="8110797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475384" y="8965569"/>
            <a:ext cx="561692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278313" y="8104820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842010" y="8113858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17159" y="8113858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3495"/>
              </p:ext>
            </p:extLst>
          </p:nvPr>
        </p:nvGraphicFramePr>
        <p:xfrm>
          <a:off x="157164" y="2924629"/>
          <a:ext cx="6556045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7359741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09164"/>
              </p:ext>
            </p:extLst>
          </p:nvPr>
        </p:nvGraphicFramePr>
        <p:xfrm>
          <a:off x="151429" y="4960142"/>
          <a:ext cx="6561779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505733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505475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505217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504959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5333695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5330387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533038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5322067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5330385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77230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679663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25319" y="8112182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677828" y="811445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34580" y="8115878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906954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73047"/>
              </p:ext>
            </p:extLst>
          </p:nvPr>
        </p:nvGraphicFramePr>
        <p:xfrm>
          <a:off x="148140" y="9265136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938676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9388953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940278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61379" y="8972564"/>
            <a:ext cx="385045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5973</TotalTime>
  <Words>419</Words>
  <Application>Microsoft Office PowerPoint</Application>
  <PresentationFormat>A4 210 x 297 mm</PresentationFormat>
  <Paragraphs>152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