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95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2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73040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　護　機　関　連　絡　票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552118" y="2937671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以下の者について、下記のとおり決定しましたのでお知らせします。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" name="表 4">
            <a:extLst>
              <a:ext uri="{FF2B5EF4-FFF2-40B4-BE49-F238E27FC236}">
                <a16:creationId xmlns:a16="http://schemas.microsoft.com/office/drawing/2014/main" id="{50779C2B-D503-4CFF-93FE-68EB4A759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096127"/>
              </p:ext>
            </p:extLst>
          </p:nvPr>
        </p:nvGraphicFramePr>
        <p:xfrm>
          <a:off x="624048" y="3737736"/>
          <a:ext cx="5772591" cy="456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942841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940540887"/>
                    </a:ext>
                  </a:extLst>
                </a:gridCol>
                <a:gridCol w="655123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663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決定事項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決定年月日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370940"/>
                  </a:ext>
                </a:extLst>
              </a:tr>
              <a:tr h="228600">
                <a:tc rowSpan="5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302804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750756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695959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4571968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36670"/>
                  </a:ext>
                </a:extLst>
              </a:tr>
              <a:tr h="90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BA571CC-54BF-4D35-841F-C1623F9ECF45}"/>
              </a:ext>
            </a:extLst>
          </p:cNvPr>
          <p:cNvSpPr/>
          <p:nvPr/>
        </p:nvSpPr>
        <p:spPr>
          <a:xfrm>
            <a:off x="2099155" y="422513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3AED0F6-5507-44EA-BD79-D19B5238803B}"/>
              </a:ext>
            </a:extLst>
          </p:cNvPr>
          <p:cNvSpPr/>
          <p:nvPr/>
        </p:nvSpPr>
        <p:spPr>
          <a:xfrm>
            <a:off x="5331900" y="4221619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AF087E5-ED2E-4BA1-86F7-6CDA042DAB8A}"/>
              </a:ext>
            </a:extLst>
          </p:cNvPr>
          <p:cNvSpPr/>
          <p:nvPr/>
        </p:nvSpPr>
        <p:spPr>
          <a:xfrm>
            <a:off x="2099155" y="4578364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89EB24A-0A5B-4F07-9AEE-E557B277D6D0}"/>
              </a:ext>
            </a:extLst>
          </p:cNvPr>
          <p:cNvSpPr/>
          <p:nvPr/>
        </p:nvSpPr>
        <p:spPr>
          <a:xfrm>
            <a:off x="2542390" y="493584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決定事項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B99150-CA16-424C-84CA-2FAF90183478}"/>
              </a:ext>
            </a:extLst>
          </p:cNvPr>
          <p:cNvSpPr/>
          <p:nvPr/>
        </p:nvSpPr>
        <p:spPr>
          <a:xfrm>
            <a:off x="2542390" y="5276226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C98FF940-1EED-435F-96F9-5849BAFB128D}"/>
              </a:ext>
            </a:extLst>
          </p:cNvPr>
          <p:cNvSpPr/>
          <p:nvPr/>
        </p:nvSpPr>
        <p:spPr>
          <a:xfrm>
            <a:off x="2914567" y="6302143"/>
            <a:ext cx="96440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本人支払額発生月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8D4FD7A-B095-4399-9BC4-80F0CD4B712F}"/>
              </a:ext>
            </a:extLst>
          </p:cNvPr>
          <p:cNvSpPr/>
          <p:nvPr/>
        </p:nvSpPr>
        <p:spPr>
          <a:xfrm>
            <a:off x="5209864" y="6302143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金額</a:t>
            </a: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A0F9BA14-5A73-4461-8AD2-9FDA468CBADA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DA834A6C-6825-4536-9ECF-4240F958D4CA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A01871D9-9ADE-48F3-85B9-D4F7AFC30B2E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7BB0C1B1-023C-411D-8DEA-5EE9BBB2675B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9A54F6AC-F5D2-4D7D-B66A-58001879982A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5AE09489-A2AF-4236-AD42-EBF3DB877350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402238FB-47C3-476D-BAB8-437B030CCB1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2966671A-FBBC-4406-BA69-0810F73D903E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90783B4B-78F2-4994-AD8C-91DB2E3FC391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63F044EF-FF23-4B10-9E48-040B04BBD696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E9B434E-F89E-4847-B937-8FEF915C41AE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6F94CF1B-D38A-4CA1-AEDB-1BC01B533314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4FB0F66E-A9D2-40F1-A5E1-ECF5D9549A45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B983B269-61F7-446B-8AE4-8705C6B19382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0CDCEAF2-645D-4FD4-B881-FB6F7A7FFD55}"/>
              </a:ext>
            </a:extLst>
          </p:cNvPr>
          <p:cNvSpPr txBox="1"/>
          <p:nvPr/>
        </p:nvSpPr>
        <p:spPr>
          <a:xfrm>
            <a:off x="516771" y="3314778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D9155A47-958B-4766-B2B5-A85C648029F1}"/>
              </a:ext>
            </a:extLst>
          </p:cNvPr>
          <p:cNvSpPr/>
          <p:nvPr/>
        </p:nvSpPr>
        <p:spPr>
          <a:xfrm>
            <a:off x="2542390" y="5486278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停止期間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F165E70-EB45-4C8A-8E0B-CA8285D4E03E}"/>
              </a:ext>
            </a:extLst>
          </p:cNvPr>
          <p:cNvSpPr/>
          <p:nvPr/>
        </p:nvSpPr>
        <p:spPr>
          <a:xfrm>
            <a:off x="2525861" y="7493598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C01BDCD4-828B-4EFC-9330-F44B5C081FA7}"/>
              </a:ext>
            </a:extLst>
          </p:cNvPr>
          <p:cNvSpPr/>
          <p:nvPr/>
        </p:nvSpPr>
        <p:spPr>
          <a:xfrm>
            <a:off x="2098075" y="3946736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236A7934-8FBD-401E-8FCD-9E07630587DC}"/>
              </a:ext>
            </a:extLst>
          </p:cNvPr>
          <p:cNvSpPr/>
          <p:nvPr/>
        </p:nvSpPr>
        <p:spPr>
          <a:xfrm>
            <a:off x="2098075" y="3759155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A0326D6A-D3F2-4768-A234-FC1800F93230}"/>
              </a:ext>
            </a:extLst>
          </p:cNvPr>
          <p:cNvSpPr/>
          <p:nvPr/>
        </p:nvSpPr>
        <p:spPr>
          <a:xfrm>
            <a:off x="2542389" y="5936342"/>
            <a:ext cx="6389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決定の理由</a:t>
            </a:r>
          </a:p>
        </p:txBody>
      </p: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C46E6C8C-AFB0-4B96-879C-D24188CB8BBD}"/>
              </a:ext>
            </a:extLst>
          </p:cNvPr>
          <p:cNvGrpSpPr/>
          <p:nvPr/>
        </p:nvGrpSpPr>
        <p:grpSpPr>
          <a:xfrm>
            <a:off x="4935057" y="8728947"/>
            <a:ext cx="1469152" cy="1014714"/>
            <a:chOff x="4410455" y="8217841"/>
            <a:chExt cx="1469152" cy="1014714"/>
          </a:xfrm>
        </p:grpSpPr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244E9536-1526-4765-A1D6-0F7264700F9D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2E3B6C9E-93C9-4A54-A2D3-A83C46BE1F81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DD345754-B3EE-4512-AEB2-3DDE7F0C7318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140C2336-9655-437D-B32D-A8F5509E1125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95C12D6C-9BC8-4417-A24C-8641937B4138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63D8C808-42C0-42B7-9E58-78518C2816FD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6F64090-BC44-4F88-8FE0-85E7887A9E03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BC09F77E-0106-4E46-BF53-7E515E7B6DE5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83492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660</TotalTime>
  <Words>110</Words>
  <Application>Microsoft Office PowerPoint</Application>
  <PresentationFormat>A4 210 x 297 mm</PresentationFormat>
  <Paragraphs>54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104</cp:revision>
  <dcterms:created xsi:type="dcterms:W3CDTF">2022-01-20T04:34:58Z</dcterms:created>
  <dcterms:modified xsi:type="dcterms:W3CDTF">2023-03-20T01:25:39Z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