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53" dt="2022-11-08T01:48:49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876" y="90"/>
      </p:cViewPr>
      <p:guideLst>
        <p:guide orient="horz" pos="3120"/>
        <p:guide pos="109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887724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67156" y="2923955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C8F24B1-FFBC-4A61-B3FB-527BE5218490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F39143F-D4DD-485A-9D66-D1E821E1221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11D8FAFB-E57F-45AD-A974-287DD7C818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7D1006D-47C1-4070-90CC-394F32156FC1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9BDE7F3-60C7-462C-8D75-7B2A72DFD66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7A8C417-AA8C-45BC-8928-7D7F975DAFB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F09973-F770-4E35-9A7F-F0DCA34EE69A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F9A845-84A5-4351-B3B9-4ED3EA5A994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DB6AC99-2B98-476C-83DC-2CA84EA4FD4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6A5C320B-4786-4A65-8E7C-334BA48B8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885375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C12C5D9-EA80-4231-9602-F7346A122721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D5B8F94-BAEE-4E21-904A-6DFF5F256267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CD274C5-869F-4092-9866-6BC1F314229C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B47B8D0-A5CE-4620-8F53-072DE0CB82F1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AA77E4F-53F4-4107-9FFB-E800EB4F530E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A15A7E6-1BF4-4938-8536-8C4395B6B568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E3B9A01-CED6-4506-9D4C-B7FE627B1A54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309D037-884C-46A5-BEFA-F92FB256909B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38D5BBF5-1064-4797-A788-11135DE2DB79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F22D85E-F9D8-4C12-A904-359BB84ADA06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67F443E1-735E-4D0C-8905-3B27EA8B94AF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F2D762F5-7CDC-496C-AE62-C2A693C90396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</TotalTime>
  <Words>112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74</cp:revision>
  <dcterms:created xsi:type="dcterms:W3CDTF">2022-01-20T04:34:58Z</dcterms:created>
  <dcterms:modified xsi:type="dcterms:W3CDTF">2023-03-13T03:49:50Z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