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965E535-4931-4360-B3BD-FB271F951022}" v="53" dt="2022-11-08T01:48:49.57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876" y="90"/>
      </p:cViewPr>
      <p:guideLst>
        <p:guide orient="horz" pos="3120"/>
        <p:guide pos="1094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887724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2154238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80645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機　関　連　絡　票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2154238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―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0A8C370-3267-427F-A04B-BC2A4ECA21AB}"/>
              </a:ext>
            </a:extLst>
          </p:cNvPr>
          <p:cNvSpPr/>
          <p:nvPr/>
        </p:nvSpPr>
        <p:spPr>
          <a:xfrm>
            <a:off x="5796933" y="669696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669633" y="838599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2C08C4C-D1C2-44E7-B1CC-9E794B1B78DC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413F5F-B736-461A-BCC8-C61A95952DF8}"/>
              </a:ext>
            </a:extLst>
          </p:cNvPr>
          <p:cNvSpPr txBox="1"/>
          <p:nvPr/>
        </p:nvSpPr>
        <p:spPr>
          <a:xfrm>
            <a:off x="567156" y="2923955"/>
            <a:ext cx="576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以下の者について、下記のとおり決定しましたのでお知らせします。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DC8F24B1-FFBC-4A61-B3FB-527BE5218490}"/>
              </a:ext>
            </a:extLst>
          </p:cNvPr>
          <p:cNvGrpSpPr/>
          <p:nvPr/>
        </p:nvGrpSpPr>
        <p:grpSpPr>
          <a:xfrm>
            <a:off x="4935057" y="8728947"/>
            <a:ext cx="1469152" cy="1014714"/>
            <a:chOff x="4410455" y="8217841"/>
            <a:chExt cx="1469152" cy="1014714"/>
          </a:xfrm>
        </p:grpSpPr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id="{BF39143F-D4DD-485A-9D66-D1E821E12219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11D8FAFB-E57F-45AD-A974-287DD7C8186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57D1006D-47C1-4070-90CC-394F32156FC1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59BDE7F3-60C7-462C-8D75-7B2A72DFD66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7A8C417-AA8C-45BC-8928-7D7F975DAFBD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AF09973-F770-4E35-9A7F-F0DCA34EE69A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ADF9A845-84A5-4351-B3B9-4ED3EA5A994B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ADB6AC99-2B98-476C-83DC-2CA84EA4FD4B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6A5C320B-4786-4A65-8E7C-334BA48B8A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5885375"/>
              </p:ext>
            </p:extLst>
          </p:nvPr>
        </p:nvGraphicFramePr>
        <p:xfrm>
          <a:off x="624048" y="3737736"/>
          <a:ext cx="5772591" cy="456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520700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1942841">
                  <a:extLst>
                    <a:ext uri="{9D8B030D-6E8A-4147-A177-3AD203B41FA5}">
                      <a16:colId xmlns:a16="http://schemas.microsoft.com/office/drawing/2014/main" val="2116585784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940540887"/>
                    </a:ext>
                  </a:extLst>
                </a:gridCol>
                <a:gridCol w="655123">
                  <a:extLst>
                    <a:ext uri="{9D8B030D-6E8A-4147-A177-3AD203B41FA5}">
                      <a16:colId xmlns:a16="http://schemas.microsoft.com/office/drawing/2014/main" val="2418809522"/>
                    </a:ext>
                  </a:extLst>
                </a:gridCol>
                <a:gridCol w="1256632">
                  <a:extLst>
                    <a:ext uri="{9D8B030D-6E8A-4147-A177-3AD203B41FA5}">
                      <a16:colId xmlns:a16="http://schemas.microsoft.com/office/drawing/2014/main" val="2521930823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該当者氏名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36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決定事項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54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決定年月日</a:t>
                      </a:r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540000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決定の理由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29370940"/>
                  </a:ext>
                </a:extLst>
              </a:tr>
              <a:tr h="228600">
                <a:tc rowSpan="5"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2302804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7750756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6695959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4571968"/>
                  </a:ext>
                </a:extLst>
              </a:tr>
              <a:tr h="228600">
                <a:tc gridSpan="2" vMerge="1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536670"/>
                  </a:ext>
                </a:extLst>
              </a:tr>
              <a:tr h="90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2221558"/>
                  </a:ext>
                </a:extLst>
              </a:tr>
            </a:tbl>
          </a:graphicData>
        </a:graphic>
      </p:graphicFrame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1C12C5D9-EA80-4231-9602-F7346A122721}"/>
              </a:ext>
            </a:extLst>
          </p:cNvPr>
          <p:cNvSpPr/>
          <p:nvPr/>
        </p:nvSpPr>
        <p:spPr>
          <a:xfrm>
            <a:off x="2099155" y="4225136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8D5B8F94-BAEE-4E21-904A-6DFF5F256267}"/>
              </a:ext>
            </a:extLst>
          </p:cNvPr>
          <p:cNvSpPr/>
          <p:nvPr/>
        </p:nvSpPr>
        <p:spPr>
          <a:xfrm>
            <a:off x="5331900" y="4221619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8CD274C5-869F-4092-9866-6BC1F314229C}"/>
              </a:ext>
            </a:extLst>
          </p:cNvPr>
          <p:cNvSpPr/>
          <p:nvPr/>
        </p:nvSpPr>
        <p:spPr>
          <a:xfrm>
            <a:off x="2099155" y="4578364"/>
            <a:ext cx="3216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B47B8D0-A5CE-4620-8F53-072DE0CB82F1}"/>
              </a:ext>
            </a:extLst>
          </p:cNvPr>
          <p:cNvSpPr/>
          <p:nvPr/>
        </p:nvSpPr>
        <p:spPr>
          <a:xfrm>
            <a:off x="2542390" y="4935846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決定事項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1AA77E4F-53F4-4107-9FFB-E800EB4F530E}"/>
              </a:ext>
            </a:extLst>
          </p:cNvPr>
          <p:cNvSpPr/>
          <p:nvPr/>
        </p:nvSpPr>
        <p:spPr>
          <a:xfrm>
            <a:off x="2542390" y="5276226"/>
            <a:ext cx="6389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6A15A7E6-1BF4-4938-8536-8C4395B6B568}"/>
              </a:ext>
            </a:extLst>
          </p:cNvPr>
          <p:cNvSpPr/>
          <p:nvPr/>
        </p:nvSpPr>
        <p:spPr>
          <a:xfrm>
            <a:off x="2914567" y="6302143"/>
            <a:ext cx="96440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本人支払額発生月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BE3B9A01-CED6-4506-9D4C-B7FE627B1A54}"/>
              </a:ext>
            </a:extLst>
          </p:cNvPr>
          <p:cNvSpPr/>
          <p:nvPr/>
        </p:nvSpPr>
        <p:spPr>
          <a:xfrm>
            <a:off x="5209864" y="6302143"/>
            <a:ext cx="31916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金額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C309D037-884C-46A5-BEFA-F92FB256909B}"/>
              </a:ext>
            </a:extLst>
          </p:cNvPr>
          <p:cNvSpPr/>
          <p:nvPr/>
        </p:nvSpPr>
        <p:spPr>
          <a:xfrm>
            <a:off x="2542390" y="5486278"/>
            <a:ext cx="638960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停止期間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38D5BBF5-1064-4797-A788-11135DE2DB79}"/>
              </a:ext>
            </a:extLst>
          </p:cNvPr>
          <p:cNvSpPr/>
          <p:nvPr/>
        </p:nvSpPr>
        <p:spPr>
          <a:xfrm>
            <a:off x="2525861" y="7493598"/>
            <a:ext cx="31916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FF22D85E-F9D8-4C12-A904-359BB84ADA06}"/>
              </a:ext>
            </a:extLst>
          </p:cNvPr>
          <p:cNvSpPr/>
          <p:nvPr/>
        </p:nvSpPr>
        <p:spPr>
          <a:xfrm>
            <a:off x="2098075" y="3946736"/>
            <a:ext cx="61606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67F443E1-735E-4D0C-8905-3B27EA8B94AF}"/>
              </a:ext>
            </a:extLst>
          </p:cNvPr>
          <p:cNvSpPr/>
          <p:nvPr/>
        </p:nvSpPr>
        <p:spPr>
          <a:xfrm>
            <a:off x="2098075" y="3759155"/>
            <a:ext cx="61606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F2D762F5-7CDC-496C-AE62-C2A693C90396}"/>
              </a:ext>
            </a:extLst>
          </p:cNvPr>
          <p:cNvSpPr/>
          <p:nvPr/>
        </p:nvSpPr>
        <p:spPr>
          <a:xfrm>
            <a:off x="2542389" y="5936342"/>
            <a:ext cx="6389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決定の理由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473</TotalTime>
  <Words>112</Words>
  <Application>Microsoft Office PowerPoint</Application>
  <PresentationFormat>A4 210 x 297 mm</PresentationFormat>
  <Paragraphs>58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74</cp:revision>
  <dcterms:created xsi:type="dcterms:W3CDTF">2022-01-20T04:34:58Z</dcterms:created>
  <dcterms:modified xsi:type="dcterms:W3CDTF">2023-03-13T03:49:50Z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