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B7C5E59-6ED2-4978-8BBE-820CD1560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656050"/>
              </p:ext>
            </p:extLst>
          </p:nvPr>
        </p:nvGraphicFramePr>
        <p:xfrm>
          <a:off x="551747" y="1626194"/>
          <a:ext cx="5765801" cy="7963628"/>
        </p:xfrm>
        <a:graphic>
          <a:graphicData uri="http://schemas.openxmlformats.org/drawingml/2006/table">
            <a:tbl>
              <a:tblPr/>
              <a:tblGrid>
                <a:gridCol w="361901">
                  <a:extLst>
                    <a:ext uri="{9D8B030D-6E8A-4147-A177-3AD203B41FA5}">
                      <a16:colId xmlns:a16="http://schemas.microsoft.com/office/drawing/2014/main" val="3716114977"/>
                    </a:ext>
                  </a:extLst>
                </a:gridCol>
                <a:gridCol w="786902">
                  <a:extLst>
                    <a:ext uri="{9D8B030D-6E8A-4147-A177-3AD203B41FA5}">
                      <a16:colId xmlns:a16="http://schemas.microsoft.com/office/drawing/2014/main" val="1182126716"/>
                    </a:ext>
                  </a:extLst>
                </a:gridCol>
                <a:gridCol w="315780">
                  <a:extLst>
                    <a:ext uri="{9D8B030D-6E8A-4147-A177-3AD203B41FA5}">
                      <a16:colId xmlns:a16="http://schemas.microsoft.com/office/drawing/2014/main" val="455636411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443882785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903735103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581911042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60358958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210183493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91359765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430178812"/>
                    </a:ext>
                  </a:extLst>
                </a:gridCol>
                <a:gridCol w="450749">
                  <a:extLst>
                    <a:ext uri="{9D8B030D-6E8A-4147-A177-3AD203B41FA5}">
                      <a16:colId xmlns:a16="http://schemas.microsoft.com/office/drawing/2014/main" val="2017832450"/>
                    </a:ext>
                  </a:extLst>
                </a:gridCol>
              </a:tblGrid>
              <a:tr h="16200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　　　　　　　　　に対する扶養について、次のとおり回答します。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照会者氏名　　に対する扶養について、次のとおり回答します。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499889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精神的な支援について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12831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対象者に対する定期的な訪問、電話、手紙のやり取り、一時的な子供の預かりなど金銭的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な援助以外の対象への関わりをいいます。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精神的な支援・・・対象者に対する定期的な訪問、電話、手紙のやり取り、一時的な子供の預かりなど金銭的な援助以外の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6501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精神的な支援の可否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99777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14440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86862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具体的な支援の内容及び頻度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547028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金銭的な援助について</a:t>
                      </a:r>
                    </a:p>
                  </a:txBody>
                  <a:tcPr marL="3600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10458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金銭的な援助の可否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可　・　不可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5779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67010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将来的な援助の意思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　・　無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7837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4679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援助の方法・程度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gridSpan="7">
                  <a:txBody>
                    <a:bodyPr/>
                    <a:lstStyle/>
                    <a:p>
                      <a:pPr algn="l" fontAlgn="t">
                        <a:spcBef>
                          <a:spcPts val="200"/>
                        </a:spcBef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①金銭により毎月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</a:t>
                      </a:r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     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円を送付します。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②物品により毎月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を　　　　　程度送付します。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③氏名　　　　　　を引き取って扶養します。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④その他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934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92924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5832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46001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227582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私の世帯について</a:t>
                      </a: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6338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家族構成・収入等の状況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2662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名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　業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　　務　　先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　均　月　収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0533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55061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19263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3125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12937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59740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9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上記のうち　　　　　　　　　　　についての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①税法上の扶養控除を受けている者の氏名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②会社等から家族手当を受けている者の氏名及び月額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円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02197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38705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539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資産の状況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①家屋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③田畑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④山林等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626332"/>
                  </a:ext>
                </a:extLst>
              </a:tr>
              <a:tr h="162000"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負債の状況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3600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返済の終了予定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294354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177618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19067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(4)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健康保険等の加入状況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①国民健康保険　②健康保険　③共済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④その他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76936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上記で①以外に加入している場合　　　　　　　　　　　については被扶養者として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037810"/>
                  </a:ext>
                </a:extLst>
              </a:tr>
              <a:tr h="182228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①認定されている　②認定されていない　③認定手続を取るつもり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948658"/>
                  </a:ext>
                </a:extLst>
              </a:tr>
              <a:tr h="106508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記入上の注意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0296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該当するものを〇で囲み、必要事項を記入してください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76191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平均月収額は総収入から所得税、社会保険料、事業経費等を差し引いた額を記入して下さい。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3303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収入、負債の状況については、源泉徴収票、給与明細書、ローン返済予定表の写しなど、その状況が明らかになる書類を添付してください。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521511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45349" y="962060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95558A7-5761-4E8B-B297-C4FDCFB3E915}"/>
              </a:ext>
            </a:extLst>
          </p:cNvPr>
          <p:cNvSpPr/>
          <p:nvPr/>
        </p:nvSpPr>
        <p:spPr>
          <a:xfrm>
            <a:off x="551747" y="37562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4" name="Rectangle 109">
            <a:extLst>
              <a:ext uri="{FF2B5EF4-FFF2-40B4-BE49-F238E27FC236}">
                <a16:creationId xmlns:a16="http://schemas.microsoft.com/office/drawing/2014/main" id="{57CF816F-A6C6-4DD0-8900-A8817A0BE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086074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　養　届　書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039F7DD-16AB-47E9-8432-50B0669B6C54}"/>
              </a:ext>
            </a:extLst>
          </p:cNvPr>
          <p:cNvSpPr/>
          <p:nvPr/>
        </p:nvSpPr>
        <p:spPr>
          <a:xfrm>
            <a:off x="4178967" y="1255230"/>
            <a:ext cx="324000" cy="3731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B4E6B73-5913-4423-8E2B-677F49D9BE45}"/>
              </a:ext>
            </a:extLst>
          </p:cNvPr>
          <p:cNvSpPr/>
          <p:nvPr/>
        </p:nvSpPr>
        <p:spPr>
          <a:xfrm>
            <a:off x="1454458" y="1656972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173B79E-2A0F-4430-8E69-8417A35237B8}"/>
              </a:ext>
            </a:extLst>
          </p:cNvPr>
          <p:cNvSpPr/>
          <p:nvPr/>
        </p:nvSpPr>
        <p:spPr>
          <a:xfrm>
            <a:off x="3057553" y="461897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例示金額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C415769-E9B3-4EA6-8A6A-4EACEBB88CE2}"/>
              </a:ext>
            </a:extLst>
          </p:cNvPr>
          <p:cNvSpPr/>
          <p:nvPr/>
        </p:nvSpPr>
        <p:spPr>
          <a:xfrm>
            <a:off x="1492557" y="6603180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3ABB983-E2BC-4766-A55E-84E1EE488B9F}"/>
              </a:ext>
            </a:extLst>
          </p:cNvPr>
          <p:cNvSpPr/>
          <p:nvPr/>
        </p:nvSpPr>
        <p:spPr>
          <a:xfrm>
            <a:off x="3740999" y="8215512"/>
            <a:ext cx="71612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8F0E9D7-594E-4A50-9F67-F345281B0142}"/>
              </a:ext>
            </a:extLst>
          </p:cNvPr>
          <p:cNvSpPr/>
          <p:nvPr/>
        </p:nvSpPr>
        <p:spPr>
          <a:xfrm>
            <a:off x="893093" y="858647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DE47D43-D0FD-4208-98B5-34523D7198FD}"/>
              </a:ext>
            </a:extLst>
          </p:cNvPr>
          <p:cNvSpPr/>
          <p:nvPr/>
        </p:nvSpPr>
        <p:spPr>
          <a:xfrm>
            <a:off x="1688244" y="859188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3319B0-DCFE-40BC-84AA-DC47BCB1FA01}"/>
              </a:ext>
            </a:extLst>
          </p:cNvPr>
          <p:cNvSpPr txBox="1"/>
          <p:nvPr/>
        </p:nvSpPr>
        <p:spPr>
          <a:xfrm>
            <a:off x="5347334" y="1086074"/>
            <a:ext cx="1348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記入日　　　年　月　日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081B6A4-4C03-426F-ACE7-46C1E30FE999}"/>
              </a:ext>
            </a:extLst>
          </p:cNvPr>
          <p:cNvGrpSpPr/>
          <p:nvPr/>
        </p:nvGrpSpPr>
        <p:grpSpPr>
          <a:xfrm>
            <a:off x="551747" y="684185"/>
            <a:ext cx="1527587" cy="296099"/>
            <a:chOff x="4074450" y="1176404"/>
            <a:chExt cx="1527587" cy="296099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74CC389-F827-440C-8016-E5F41B1C4B3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81EEE8F7-5500-44DD-902B-7CAE9BD86A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89ACDD-9EDC-4E1B-BC79-B68011248B1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D90A8A1-262D-4BA8-B810-705D09CCB09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5E2385F-AF17-489D-80DF-144F2F729F8E}"/>
              </a:ext>
            </a:extLst>
          </p:cNvPr>
          <p:cNvSpPr/>
          <p:nvPr/>
        </p:nvSpPr>
        <p:spPr>
          <a:xfrm>
            <a:off x="2483395" y="8586476"/>
            <a:ext cx="754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6418A-A541-476E-84C3-D980D624119C}"/>
              </a:ext>
            </a:extLst>
          </p:cNvPr>
          <p:cNvSpPr/>
          <p:nvPr/>
        </p:nvSpPr>
        <p:spPr>
          <a:xfrm>
            <a:off x="989475" y="5787834"/>
            <a:ext cx="97851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氏名（扶養義務者氏名）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754B0CE-AC11-4429-91ED-08A5442C8B7E}"/>
              </a:ext>
            </a:extLst>
          </p:cNvPr>
          <p:cNvSpPr/>
          <p:nvPr/>
        </p:nvSpPr>
        <p:spPr>
          <a:xfrm>
            <a:off x="551747" y="52986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F132CB3-99E0-4190-B3B7-82AE73F2D411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BE887487-9DFE-4E04-96F7-AF025E984E4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D18BE51-6F30-44DD-8FAA-5FF534335E5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9554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574</Words>
  <Application>Microsoft Office PowerPoint</Application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129</cp:revision>
  <dcterms:created xsi:type="dcterms:W3CDTF">2022-01-20T04:34:58Z</dcterms:created>
  <dcterms:modified xsi:type="dcterms:W3CDTF">2024-03-25T07:06:41Z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574f20e1-551b-4acc-ac24-0744b272e27e</vt:lpwstr>
  </property>
  <property fmtid="{D5CDD505-2E9C-101B-9397-08002B2CF9AE}" pid="15" name="MSIP_Label_436fffe2-e74d-4f21-833f-6f054a10cb50_ContentBits">
    <vt:lpwstr>0</vt:lpwstr>
  </property>
</Properties>
</file>