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52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渡部 俊(watabe-shun.ik4)" initials="渡部" lastIdx="1" clrIdx="1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3" name="Okano, Takumi (JP - AB 岡野 匠)" initials="OT(A岡匠" lastIdx="3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3DAE0E7-FE69-426E-96EE-E2A856F761A4}" v="10" dt="2022-08-17T09:57:02.77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558" y="96"/>
      </p:cViewPr>
      <p:guideLst>
        <p:guide orient="horz" pos="3052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2057002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戸籍謄本等の交付について（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戸籍謄本等発行依頼書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）</a:t>
            </a:r>
          </a:p>
        </p:txBody>
      </p:sp>
      <p:sp>
        <p:nvSpPr>
          <p:cNvPr id="22" name="Rectangle 109">
            <a:extLst>
              <a:ext uri="{FF2B5EF4-FFF2-40B4-BE49-F238E27FC236}">
                <a16:creationId xmlns:a16="http://schemas.microsoft.com/office/drawing/2014/main" id="{81FD50BB-23EC-4C28-B91D-08C1217179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3017628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記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2" name="Rectangle 109">
            <a:extLst>
              <a:ext uri="{FF2B5EF4-FFF2-40B4-BE49-F238E27FC236}">
                <a16:creationId xmlns:a16="http://schemas.microsoft.com/office/drawing/2014/main" id="{9A8082F6-BDC8-4407-B7CC-C49A096D29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2472805"/>
            <a:ext cx="5760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保護の決定又は実施のため（生活保護法第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4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条第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2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項及び第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19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条第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項から第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3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項）に必要となりますので、生活保護法第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29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条に基づき、下記の者の戸籍謄本等を交付願います。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9EE59DAC-2057-44BE-98AD-A58683ACC5DA}"/>
              </a:ext>
            </a:extLst>
          </p:cNvPr>
          <p:cNvGrpSpPr/>
          <p:nvPr/>
        </p:nvGrpSpPr>
        <p:grpSpPr>
          <a:xfrm>
            <a:off x="613942" y="838599"/>
            <a:ext cx="1296000" cy="635296"/>
            <a:chOff x="613942" y="838599"/>
            <a:chExt cx="1296000" cy="635296"/>
          </a:xfrm>
        </p:grpSpPr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9E1BAA73-12C3-4638-84D2-9B3E5BB65BBF}"/>
                </a:ext>
              </a:extLst>
            </p:cNvPr>
            <p:cNvSpPr/>
            <p:nvPr/>
          </p:nvSpPr>
          <p:spPr>
            <a:xfrm>
              <a:off x="613942" y="838599"/>
              <a:ext cx="756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宛先郵便番号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90C516BC-2533-4A6C-BCB9-8280446D3B74}"/>
                </a:ext>
              </a:extLst>
            </p:cNvPr>
            <p:cNvSpPr/>
            <p:nvPr/>
          </p:nvSpPr>
          <p:spPr>
            <a:xfrm>
              <a:off x="613942" y="1007502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宛先住所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67630059-4F8A-411F-B135-D4A60CF8DAA2}"/>
                </a:ext>
              </a:extLst>
            </p:cNvPr>
            <p:cNvSpPr/>
            <p:nvPr/>
          </p:nvSpPr>
          <p:spPr>
            <a:xfrm>
              <a:off x="613942" y="1176405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36A26AC2-836C-4CB4-BD3D-BB9605EEA424}"/>
                </a:ext>
              </a:extLst>
            </p:cNvPr>
            <p:cNvSpPr/>
            <p:nvPr/>
          </p:nvSpPr>
          <p:spPr>
            <a:xfrm>
              <a:off x="1426742" y="1176405"/>
              <a:ext cx="32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799842EF-ABF9-4FD5-8872-B2C8F493FD84}"/>
                </a:ext>
              </a:extLst>
            </p:cNvPr>
            <p:cNvSpPr/>
            <p:nvPr/>
          </p:nvSpPr>
          <p:spPr>
            <a:xfrm>
              <a:off x="613942" y="1345307"/>
              <a:ext cx="1296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郵便カスタマーバーコード</a:t>
              </a:r>
            </a:p>
          </p:txBody>
        </p: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13AAD889-8C14-4F63-B5AD-72B542D6B62C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30247156-A80E-4DE9-B44E-8FC3D7753D4F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02FEEE9B-51B6-4C41-8BB1-7B90CD74BE45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230493AC-424E-4039-9B31-F003F6EA2951}"/>
              </a:ext>
            </a:extLst>
          </p:cNvPr>
          <p:cNvGrpSpPr/>
          <p:nvPr/>
        </p:nvGrpSpPr>
        <p:grpSpPr>
          <a:xfrm>
            <a:off x="4074450" y="1146506"/>
            <a:ext cx="2202321" cy="397563"/>
            <a:chOff x="4074450" y="1146506"/>
            <a:chExt cx="2202321" cy="397563"/>
          </a:xfrm>
        </p:grpSpPr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F92BC685-2B5F-4A73-886A-43FA32E72754}"/>
                </a:ext>
              </a:extLst>
            </p:cNvPr>
            <p:cNvSpPr/>
            <p:nvPr/>
          </p:nvSpPr>
          <p:spPr>
            <a:xfrm>
              <a:off x="4074450" y="1176405"/>
              <a:ext cx="86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発行自治体名称</a:t>
              </a:r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BF5A227-5E9C-4930-BBEF-582278CAFF48}"/>
                </a:ext>
              </a:extLst>
            </p:cNvPr>
            <p:cNvSpPr/>
            <p:nvPr/>
          </p:nvSpPr>
          <p:spPr>
            <a:xfrm>
              <a:off x="5007900" y="1345307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発行者氏名</a:t>
              </a:r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03BD5B05-C3D2-4CDD-8321-F2A9152A06C3}"/>
                </a:ext>
              </a:extLst>
            </p:cNvPr>
            <p:cNvSpPr/>
            <p:nvPr/>
          </p:nvSpPr>
          <p:spPr>
            <a:xfrm>
              <a:off x="5007900" y="1176405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発行役職名</a:t>
              </a:r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438C5B5E-5018-439E-8C8F-ABF8FE5DB8FC}"/>
                </a:ext>
              </a:extLst>
            </p:cNvPr>
            <p:cNvSpPr/>
            <p:nvPr/>
          </p:nvSpPr>
          <p:spPr>
            <a:xfrm>
              <a:off x="5837794" y="1146506"/>
              <a:ext cx="438977" cy="397563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印</a:t>
              </a:r>
            </a:p>
          </p:txBody>
        </p: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E87DF415-2BE8-44FD-AB84-1CEAF22760C8}"/>
              </a:ext>
            </a:extLst>
          </p:cNvPr>
          <p:cNvGrpSpPr/>
          <p:nvPr/>
        </p:nvGrpSpPr>
        <p:grpSpPr>
          <a:xfrm>
            <a:off x="4938450" y="8373587"/>
            <a:ext cx="1712261" cy="1251778"/>
            <a:chOff x="4410455" y="8217841"/>
            <a:chExt cx="1712261" cy="1251778"/>
          </a:xfrm>
        </p:grpSpPr>
        <p:sp>
          <p:nvSpPr>
            <p:cNvPr id="86" name="テキスト ボックス 85">
              <a:extLst>
                <a:ext uri="{FF2B5EF4-FFF2-40B4-BE49-F238E27FC236}">
                  <a16:creationId xmlns:a16="http://schemas.microsoft.com/office/drawing/2014/main" id="{F45E6AF6-B229-4400-B350-FB7B2334A347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82B752D4-0DA2-405D-8ED9-74F652FC6577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F86D2E51-DCC4-4CF6-B398-1A9ADFFF62BB}"/>
                </a:ext>
              </a:extLst>
            </p:cNvPr>
            <p:cNvSpPr/>
            <p:nvPr/>
          </p:nvSpPr>
          <p:spPr>
            <a:xfrm>
              <a:off x="4492544" y="8931857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5B4DB054-7548-4D33-936A-C8AA6B4AF9B8}"/>
                </a:ext>
              </a:extLst>
            </p:cNvPr>
            <p:cNvSpPr/>
            <p:nvPr/>
          </p:nvSpPr>
          <p:spPr>
            <a:xfrm>
              <a:off x="4948647" y="8934027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33DB79E2-13FB-4017-A7A0-54F535487526}"/>
                </a:ext>
              </a:extLst>
            </p:cNvPr>
            <p:cNvSpPr/>
            <p:nvPr/>
          </p:nvSpPr>
          <p:spPr>
            <a:xfrm>
              <a:off x="5432192" y="8931857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7FC72755-EAFA-40E4-9D5B-F79652F6C1AD}"/>
                </a:ext>
              </a:extLst>
            </p:cNvPr>
            <p:cNvSpPr/>
            <p:nvPr/>
          </p:nvSpPr>
          <p:spPr>
            <a:xfrm>
              <a:off x="5334791" y="9126818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92" name="正方形/長方形 91">
              <a:extLst>
                <a:ext uri="{FF2B5EF4-FFF2-40B4-BE49-F238E27FC236}">
                  <a16:creationId xmlns:a16="http://schemas.microsoft.com/office/drawing/2014/main" id="{40763DE2-582E-4EF7-B724-D377400FBB98}"/>
                </a:ext>
              </a:extLst>
            </p:cNvPr>
            <p:cNvSpPr/>
            <p:nvPr/>
          </p:nvSpPr>
          <p:spPr>
            <a:xfrm>
              <a:off x="4492543" y="9330811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D71D61E2-972C-4EA1-8E73-1DF0EAB6B2CA}"/>
                </a:ext>
              </a:extLst>
            </p:cNvPr>
            <p:cNvSpPr/>
            <p:nvPr/>
          </p:nvSpPr>
          <p:spPr>
            <a:xfrm>
              <a:off x="4466531" y="9126818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  <p:sp>
          <p:nvSpPr>
            <p:cNvPr id="2" name="正方形/長方形 1">
              <a:extLst>
                <a:ext uri="{FF2B5EF4-FFF2-40B4-BE49-F238E27FC236}">
                  <a16:creationId xmlns:a16="http://schemas.microsoft.com/office/drawing/2014/main" id="{C3DFDED4-980E-80B2-6F8A-D32FA112C273}"/>
                </a:ext>
              </a:extLst>
            </p:cNvPr>
            <p:cNvSpPr/>
            <p:nvPr/>
          </p:nvSpPr>
          <p:spPr>
            <a:xfrm>
              <a:off x="4485590" y="8704377"/>
              <a:ext cx="910472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福祉事務所住所</a:t>
              </a:r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FA56F33C-87C0-D2A1-1397-74B3F0436C8D}"/>
                </a:ext>
              </a:extLst>
            </p:cNvPr>
            <p:cNvSpPr/>
            <p:nvPr/>
          </p:nvSpPr>
          <p:spPr>
            <a:xfrm>
              <a:off x="4940827" y="9126818"/>
              <a:ext cx="339642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職位</a:t>
              </a:r>
            </a:p>
          </p:txBody>
        </p:sp>
      </p:grpSp>
      <p:graphicFrame>
        <p:nvGraphicFramePr>
          <p:cNvPr id="45" name="表 4">
            <a:extLst>
              <a:ext uri="{FF2B5EF4-FFF2-40B4-BE49-F238E27FC236}">
                <a16:creationId xmlns:a16="http://schemas.microsoft.com/office/drawing/2014/main" id="{C89FB6AC-B412-40AB-AAC9-0669ADE949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3554619"/>
              </p:ext>
            </p:extLst>
          </p:nvPr>
        </p:nvGraphicFramePr>
        <p:xfrm>
          <a:off x="624048" y="3554857"/>
          <a:ext cx="5772591" cy="45576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455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1742822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1742822">
                  <a:extLst>
                    <a:ext uri="{9D8B030D-6E8A-4147-A177-3AD203B41FA5}">
                      <a16:colId xmlns:a16="http://schemas.microsoft.com/office/drawing/2014/main" val="2074031542"/>
                    </a:ext>
                  </a:extLst>
                </a:gridCol>
                <a:gridCol w="1006492">
                  <a:extLst>
                    <a:ext uri="{9D8B030D-6E8A-4147-A177-3AD203B41FA5}">
                      <a16:colId xmlns:a16="http://schemas.microsoft.com/office/drawing/2014/main" val="940540887"/>
                    </a:ext>
                  </a:extLst>
                </a:gridCol>
              </a:tblGrid>
              <a:tr h="4860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　住　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135757899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　籍　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筆　頭　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172583023"/>
                  </a:ext>
                </a:extLst>
              </a:tr>
              <a:tr h="121306">
                <a:tc rowSpan="6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交付書類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戸籍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謄本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通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92302804"/>
                  </a:ext>
                </a:extLst>
              </a:tr>
              <a:tr h="12130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原戸籍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謄本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通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7750756"/>
                  </a:ext>
                </a:extLst>
              </a:tr>
              <a:tr h="12130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住民票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謄本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通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56695959"/>
                  </a:ext>
                </a:extLst>
              </a:tr>
              <a:tr h="12130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戸籍の附票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謄本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通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1173958"/>
                  </a:ext>
                </a:extLst>
              </a:tr>
              <a:tr h="12130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除籍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謄本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通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8381385"/>
                  </a:ext>
                </a:extLst>
              </a:tr>
              <a:tr h="12130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その他（　　　　　　　　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謄本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通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7924059"/>
                  </a:ext>
                </a:extLst>
              </a:tr>
              <a:tr h="9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　　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782221558"/>
                  </a:ext>
                </a:extLst>
              </a:tr>
            </a:tbl>
          </a:graphicData>
        </a:graphic>
      </p:graphicFrame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7EC00BB1-D75F-46BB-99DC-B963639EFEDF}"/>
              </a:ext>
            </a:extLst>
          </p:cNvPr>
          <p:cNvSpPr/>
          <p:nvPr/>
        </p:nvSpPr>
        <p:spPr>
          <a:xfrm>
            <a:off x="2123072" y="3751050"/>
            <a:ext cx="41931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E2DCD21A-BC88-4E10-A7BD-C2AD0AC21008}"/>
              </a:ext>
            </a:extLst>
          </p:cNvPr>
          <p:cNvSpPr/>
          <p:nvPr/>
        </p:nvSpPr>
        <p:spPr>
          <a:xfrm>
            <a:off x="2123072" y="4208321"/>
            <a:ext cx="53202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78BF3480-C15F-4007-B3D9-4C05CED90EAB}"/>
              </a:ext>
            </a:extLst>
          </p:cNvPr>
          <p:cNvSpPr/>
          <p:nvPr/>
        </p:nvSpPr>
        <p:spPr>
          <a:xfrm>
            <a:off x="2123071" y="4645222"/>
            <a:ext cx="419317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現住所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38D6523F-B13F-46BD-83E5-04B96C444BA7}"/>
              </a:ext>
            </a:extLst>
          </p:cNvPr>
          <p:cNvSpPr/>
          <p:nvPr/>
        </p:nvSpPr>
        <p:spPr>
          <a:xfrm>
            <a:off x="2123070" y="5092241"/>
            <a:ext cx="419317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本籍地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5F873CD8-05C7-42A2-9F2B-CD1D7C92C274}"/>
              </a:ext>
            </a:extLst>
          </p:cNvPr>
          <p:cNvSpPr/>
          <p:nvPr/>
        </p:nvSpPr>
        <p:spPr>
          <a:xfrm>
            <a:off x="2123070" y="5540821"/>
            <a:ext cx="419317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筆頭者</a:t>
            </a: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3E5D4953-3395-4C17-8223-1AE8D911B9E1}"/>
              </a:ext>
            </a:extLst>
          </p:cNvPr>
          <p:cNvSpPr/>
          <p:nvPr/>
        </p:nvSpPr>
        <p:spPr>
          <a:xfrm>
            <a:off x="2123070" y="7542122"/>
            <a:ext cx="419317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</p:spTree>
    <p:extLst>
      <p:ext uri="{BB962C8B-B14F-4D97-AF65-F5344CB8AC3E}">
        <p14:creationId xmlns:p14="http://schemas.microsoft.com/office/powerpoint/2010/main" val="9833975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1103</TotalTime>
  <Words>148</Words>
  <Application>Microsoft Office PowerPoint</Application>
  <PresentationFormat>A4 210 x 297 mm</PresentationFormat>
  <Paragraphs>56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84</cp:revision>
  <dcterms:created xsi:type="dcterms:W3CDTF">2022-01-20T04:34:58Z</dcterms:created>
  <dcterms:modified xsi:type="dcterms:W3CDTF">2023-03-10T04:09:10Z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</Properties>
</file>