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972" y="3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724252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>
                        <a:tabLst>
                          <a:tab pos="901700" algn="l"/>
                        </a:tabLst>
                      </a:pP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00881" y="8816212"/>
            <a:ext cx="147002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D6C5F6D-AAC9-4A74-8F7F-E6CC19EBBF26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17FB451-C590-4F1E-BD18-BD22CBF2536C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79673BA-33FB-4760-9447-968CDCCFD890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F5EC15C-BA96-4CEB-87FB-A901B29BF4F3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42136B4-FCB1-4E3C-A276-428EB36AE5EC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D196F2-A306-46DF-BE18-BE7C284CA0CA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0CB1F82-B352-4518-B3A2-517370D61BDB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B96E87E-800E-4C05-BB3C-C5325A63D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条調査回答書（その他）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7EEEBDC-1D2E-4E6B-B665-350B04E347A1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958DDB4-0F0E-46E9-A546-1C0F9753309A}"/>
              </a:ext>
            </a:extLst>
          </p:cNvPr>
          <p:cNvSpPr/>
          <p:nvPr/>
        </p:nvSpPr>
        <p:spPr>
          <a:xfrm>
            <a:off x="3063557" y="9120481"/>
            <a:ext cx="7321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792BC5-8E05-48C8-BA36-056A9E602779}"/>
              </a:ext>
            </a:extLst>
          </p:cNvPr>
          <p:cNvSpPr/>
          <p:nvPr/>
        </p:nvSpPr>
        <p:spPr>
          <a:xfrm>
            <a:off x="3063557" y="8780234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0168EFA-BEFA-4370-88F2-B39CAE195CD2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B8566FA-4273-415E-AC61-343E5C37A6F4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126B8D5-BC03-432A-8533-6E164A23BC7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F634016-EA30-4142-9AA6-1B867C8846D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5C2CAA37-64DE-41A0-9FB3-5BD1C2123435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1C234B2-98DD-40D8-BBB1-EFDEA83977EB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365A650-E624-419D-82C9-21882E9670CC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A5781B3-9B68-4134-B8CB-B42202DBFB02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258E6F2-8B2F-4DAF-8121-0AED39D76DE3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A32B3DB-7765-4F30-AC58-2A9675C864A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8EBEA58-1894-4819-90F8-A10C30B844A5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9557B74-F737-416E-9F2B-37D094DD4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D9C16D-4F6C-412F-B6C5-0B0FF2B331CF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091C529-C7C1-4F18-B256-09B504155D30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9FF5D93-B43F-4BFB-9744-F0D9803E1C7E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E20CC61-1351-4062-AE67-91B0FE39AC22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74F0D47-D1C2-4315-B557-FD552D0C764E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18B4A3E-6F01-43FE-B84E-1B64E0823D45}"/>
              </a:ext>
            </a:extLst>
          </p:cNvPr>
          <p:cNvSpPr/>
          <p:nvPr/>
        </p:nvSpPr>
        <p:spPr>
          <a:xfrm>
            <a:off x="2514405" y="318341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9BE22B2-8B63-46A6-BCA1-6FCC0D55537A}"/>
              </a:ext>
            </a:extLst>
          </p:cNvPr>
          <p:cNvSpPr/>
          <p:nvPr/>
        </p:nvSpPr>
        <p:spPr>
          <a:xfrm>
            <a:off x="2510146" y="3344517"/>
            <a:ext cx="106699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　　　　　　　　　　考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DF06665-200C-4688-A190-7D2BB2661C90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121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103</cp:revision>
  <dcterms:created xsi:type="dcterms:W3CDTF">2022-01-20T04:34:58Z</dcterms:created>
  <dcterms:modified xsi:type="dcterms:W3CDTF">2024-03-26T01:08:44Z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833449fd-3fe2-4b8c-8beb-ad2a6f125f38</vt:lpwstr>
  </property>
  <property fmtid="{D5CDD505-2E9C-101B-9397-08002B2CF9AE}" pid="15" name="MSIP_Label_436fffe2-e74d-4f21-833f-6f054a10cb50_ContentBits">
    <vt:lpwstr>0</vt:lpwstr>
  </property>
</Properties>
</file>