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渡部 俊(watabe-shun.ik4)" initials="渡部" lastIdx="1" clrIdx="0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2" name="Okano, Takumi (JP - AB 岡野 匠)" initials="OT(A岡匠" lastIdx="3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842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492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617436A3-34D3-4D3A-85B5-AF0F0252701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1357152"/>
              </p:ext>
            </p:extLst>
          </p:nvPr>
        </p:nvGraphicFramePr>
        <p:xfrm>
          <a:off x="550548" y="1651000"/>
          <a:ext cx="5742533" cy="6146796"/>
        </p:xfrm>
        <a:graphic>
          <a:graphicData uri="http://schemas.openxmlformats.org/drawingml/2006/table">
            <a:tbl>
              <a:tblPr/>
              <a:tblGrid>
                <a:gridCol w="179408">
                  <a:extLst>
                    <a:ext uri="{9D8B030D-6E8A-4147-A177-3AD203B41FA5}">
                      <a16:colId xmlns:a16="http://schemas.microsoft.com/office/drawing/2014/main" val="2684995652"/>
                    </a:ext>
                  </a:extLst>
                </a:gridCol>
                <a:gridCol w="866794">
                  <a:extLst>
                    <a:ext uri="{9D8B030D-6E8A-4147-A177-3AD203B41FA5}">
                      <a16:colId xmlns:a16="http://schemas.microsoft.com/office/drawing/2014/main" val="1076618511"/>
                    </a:ext>
                  </a:extLst>
                </a:gridCol>
                <a:gridCol w="662629">
                  <a:extLst>
                    <a:ext uri="{9D8B030D-6E8A-4147-A177-3AD203B41FA5}">
                      <a16:colId xmlns:a16="http://schemas.microsoft.com/office/drawing/2014/main" val="2001087270"/>
                    </a:ext>
                  </a:extLst>
                </a:gridCol>
                <a:gridCol w="244126">
                  <a:extLst>
                    <a:ext uri="{9D8B030D-6E8A-4147-A177-3AD203B41FA5}">
                      <a16:colId xmlns:a16="http://schemas.microsoft.com/office/drawing/2014/main" val="729469843"/>
                    </a:ext>
                  </a:extLst>
                </a:gridCol>
                <a:gridCol w="906755">
                  <a:extLst>
                    <a:ext uri="{9D8B030D-6E8A-4147-A177-3AD203B41FA5}">
                      <a16:colId xmlns:a16="http://schemas.microsoft.com/office/drawing/2014/main" val="3200577968"/>
                    </a:ext>
                  </a:extLst>
                </a:gridCol>
                <a:gridCol w="317364">
                  <a:extLst>
                    <a:ext uri="{9D8B030D-6E8A-4147-A177-3AD203B41FA5}">
                      <a16:colId xmlns:a16="http://schemas.microsoft.com/office/drawing/2014/main" val="1621512868"/>
                    </a:ext>
                  </a:extLst>
                </a:gridCol>
                <a:gridCol w="1269457">
                  <a:extLst>
                    <a:ext uri="{9D8B030D-6E8A-4147-A177-3AD203B41FA5}">
                      <a16:colId xmlns:a16="http://schemas.microsoft.com/office/drawing/2014/main" val="540954336"/>
                    </a:ext>
                  </a:extLst>
                </a:gridCol>
                <a:gridCol w="936000">
                  <a:extLst>
                    <a:ext uri="{9D8B030D-6E8A-4147-A177-3AD203B41FA5}">
                      <a16:colId xmlns:a16="http://schemas.microsoft.com/office/drawing/2014/main" val="2192470902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808021397"/>
                    </a:ext>
                  </a:extLst>
                </a:gridCol>
              </a:tblGrid>
              <a:tr h="27056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No.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生年月日（和暦）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〒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31708736"/>
                  </a:ext>
                </a:extLst>
              </a:tr>
              <a:tr h="298047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04809656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81036292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1444716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92561052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8997256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6085788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7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5075861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6757838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9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8918067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1752720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11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65337098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12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6216279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13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616900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14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67597616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15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68725305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16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842780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17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05461410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18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78881313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19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040294"/>
                  </a:ext>
                </a:extLst>
              </a:tr>
              <a:tr h="293391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20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・ 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1594347"/>
                  </a:ext>
                </a:extLst>
              </a:tr>
            </a:tbl>
          </a:graphicData>
        </a:graphic>
      </p:graphicFrame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609600"/>
            <a:ext cx="6858000" cy="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F7AC7732-B235-4B02-8236-3984D6716E30}"/>
              </a:ext>
            </a:extLst>
          </p:cNvPr>
          <p:cNvSpPr/>
          <p:nvPr/>
        </p:nvSpPr>
        <p:spPr>
          <a:xfrm>
            <a:off x="571755" y="8656742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00000000-0008-0000-0000-00000C000000}"/>
              </a:ext>
            </a:extLst>
          </p:cNvPr>
          <p:cNvSpPr/>
          <p:nvPr/>
        </p:nvSpPr>
        <p:spPr>
          <a:xfrm>
            <a:off x="3113254" y="7999446"/>
            <a:ext cx="3179827" cy="1210275"/>
          </a:xfrm>
          <a:prstGeom prst="rect">
            <a:avLst/>
          </a:prstGeom>
          <a:noFill/>
          <a:ln w="6350"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0" rIns="0" bIns="0"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15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15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（住所）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15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（回答会社・部署・担当名）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150"/>
              </a:spcAf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TEL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831A5EB-043E-41BD-8DBF-F52873265362}"/>
              </a:ext>
            </a:extLst>
          </p:cNvPr>
          <p:cNvSpPr/>
          <p:nvPr/>
        </p:nvSpPr>
        <p:spPr>
          <a:xfrm>
            <a:off x="4676441" y="804831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dist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 書 番 号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BC71725F-20A6-42B6-85FB-A2B8B5478451}"/>
              </a:ext>
            </a:extLst>
          </p:cNvPr>
          <p:cNvSpPr/>
          <p:nvPr/>
        </p:nvSpPr>
        <p:spPr>
          <a:xfrm>
            <a:off x="584807" y="825793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E5E014B6-DDEE-4537-879C-28A278FF2C06}"/>
              </a:ext>
            </a:extLst>
          </p:cNvPr>
          <p:cNvSpPr/>
          <p:nvPr/>
        </p:nvSpPr>
        <p:spPr>
          <a:xfrm>
            <a:off x="584807" y="663707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BB9DDDF6-D140-4FEC-9CB8-7ECADB0AAACD}"/>
              </a:ext>
            </a:extLst>
          </p:cNvPr>
          <p:cNvSpPr/>
          <p:nvPr/>
        </p:nvSpPr>
        <p:spPr>
          <a:xfrm>
            <a:off x="1533561" y="82502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5557A4CA-8E26-486F-BC46-9DF75D7CF4F4}"/>
              </a:ext>
            </a:extLst>
          </p:cNvPr>
          <p:cNvSpPr/>
          <p:nvPr/>
        </p:nvSpPr>
        <p:spPr>
          <a:xfrm>
            <a:off x="584807" y="987878"/>
            <a:ext cx="540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70C49C8-F5BF-4907-B646-092EC1B98D24}"/>
              </a:ext>
            </a:extLst>
          </p:cNvPr>
          <p:cNvSpPr/>
          <p:nvPr/>
        </p:nvSpPr>
        <p:spPr>
          <a:xfrm>
            <a:off x="2186146" y="987878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39" name="Rectangle 109">
            <a:extLst>
              <a:ext uri="{FF2B5EF4-FFF2-40B4-BE49-F238E27FC236}">
                <a16:creationId xmlns:a16="http://schemas.microsoft.com/office/drawing/2014/main" id="{A41C60C9-6DFD-4E64-B021-A531E6BBC8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1248250"/>
            <a:ext cx="5759748" cy="26161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調査対象者一覧　兼　回答書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194A6FA5-AB16-4758-A793-C348FD1B6D6C}"/>
              </a:ext>
            </a:extLst>
          </p:cNvPr>
          <p:cNvSpPr/>
          <p:nvPr/>
        </p:nvSpPr>
        <p:spPr>
          <a:xfrm>
            <a:off x="837537" y="7999446"/>
            <a:ext cx="1836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調査回答日　　　　　年　　　月　　　日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94CF20AA-8274-4194-8194-581C8858D956}"/>
              </a:ext>
            </a:extLst>
          </p:cNvPr>
          <p:cNvSpPr/>
          <p:nvPr/>
        </p:nvSpPr>
        <p:spPr>
          <a:xfrm>
            <a:off x="3168650" y="8982237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CA94A23F-18BA-4B0B-AA4A-DB52CFC6E27E}"/>
              </a:ext>
            </a:extLst>
          </p:cNvPr>
          <p:cNvSpPr/>
          <p:nvPr/>
        </p:nvSpPr>
        <p:spPr>
          <a:xfrm>
            <a:off x="3948833" y="8982237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D75EC5A4-CE1C-4461-8FED-4253F7043D4B}"/>
              </a:ext>
            </a:extLst>
          </p:cNvPr>
          <p:cNvSpPr/>
          <p:nvPr/>
        </p:nvSpPr>
        <p:spPr>
          <a:xfrm>
            <a:off x="3168650" y="8783064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9CC16542-6018-4AF8-8F01-797CC0C62C27}"/>
              </a:ext>
            </a:extLst>
          </p:cNvPr>
          <p:cNvSpPr/>
          <p:nvPr/>
        </p:nvSpPr>
        <p:spPr>
          <a:xfrm>
            <a:off x="4676441" y="957392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dist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　 会　 日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BBAA718D-E2AD-417D-870B-9D0A06B23111}"/>
              </a:ext>
            </a:extLst>
          </p:cNvPr>
          <p:cNvSpPr/>
          <p:nvPr/>
        </p:nvSpPr>
        <p:spPr>
          <a:xfrm>
            <a:off x="5324439" y="797010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1F9FAB0-695F-4743-AC96-AD3184D32A9B}"/>
              </a:ext>
            </a:extLst>
          </p:cNvPr>
          <p:cNvSpPr/>
          <p:nvPr/>
        </p:nvSpPr>
        <p:spPr>
          <a:xfrm>
            <a:off x="5324439" y="965374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照会日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6589C3A-B4E1-46C1-AFD7-1084042ECCC2}"/>
              </a:ext>
            </a:extLst>
          </p:cNvPr>
          <p:cNvSpPr/>
          <p:nvPr/>
        </p:nvSpPr>
        <p:spPr>
          <a:xfrm>
            <a:off x="740581" y="2019921"/>
            <a:ext cx="84374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調査対象者氏名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14EED36-A084-4182-A509-4BAAE0F27C95}"/>
              </a:ext>
            </a:extLst>
          </p:cNvPr>
          <p:cNvSpPr/>
          <p:nvPr/>
        </p:nvSpPr>
        <p:spPr>
          <a:xfrm>
            <a:off x="1626406" y="2017820"/>
            <a:ext cx="61196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調査対象者カナ氏名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197F66D9-4EB0-4C9B-A362-F883524059F1}"/>
              </a:ext>
            </a:extLst>
          </p:cNvPr>
          <p:cNvSpPr/>
          <p:nvPr/>
        </p:nvSpPr>
        <p:spPr>
          <a:xfrm>
            <a:off x="2280457" y="2017820"/>
            <a:ext cx="20708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C1055FA9-CDE1-4B23-B962-A214E5A1DB19}"/>
              </a:ext>
            </a:extLst>
          </p:cNvPr>
          <p:cNvSpPr/>
          <p:nvPr/>
        </p:nvSpPr>
        <p:spPr>
          <a:xfrm>
            <a:off x="2535546" y="2031762"/>
            <a:ext cx="84374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調査対象者生年月日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013C96A4-8A90-4C9F-869D-B8BFE4A2D09B}"/>
              </a:ext>
            </a:extLst>
          </p:cNvPr>
          <p:cNvSpPr/>
          <p:nvPr/>
        </p:nvSpPr>
        <p:spPr>
          <a:xfrm>
            <a:off x="3421814" y="2031762"/>
            <a:ext cx="29293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郵便番号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0461AFB4-C0C3-46C7-98BC-45F4B379BBF0}"/>
              </a:ext>
            </a:extLst>
          </p:cNvPr>
          <p:cNvSpPr/>
          <p:nvPr/>
        </p:nvSpPr>
        <p:spPr>
          <a:xfrm>
            <a:off x="3795581" y="2011578"/>
            <a:ext cx="97168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調査対象者住所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589CB326-BF69-4329-9D3C-C04B2211516A}"/>
              </a:ext>
            </a:extLst>
          </p:cNvPr>
          <p:cNvSpPr/>
          <p:nvPr/>
        </p:nvSpPr>
        <p:spPr>
          <a:xfrm>
            <a:off x="5119688" y="2004477"/>
            <a:ext cx="7254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47B97989-609C-4A62-A883-25D68580BE85}"/>
              </a:ext>
            </a:extLst>
          </p:cNvPr>
          <p:cNvSpPr/>
          <p:nvPr/>
        </p:nvSpPr>
        <p:spPr>
          <a:xfrm>
            <a:off x="3589285" y="8783064"/>
            <a:ext cx="77978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8F2B1FE4-1A4D-45EB-91E3-044F73069F3A}"/>
              </a:ext>
            </a:extLst>
          </p:cNvPr>
          <p:cNvSpPr/>
          <p:nvPr/>
        </p:nvSpPr>
        <p:spPr>
          <a:xfrm>
            <a:off x="4719666" y="8982237"/>
            <a:ext cx="57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民生委員</a:t>
            </a:r>
          </a:p>
        </p:txBody>
      </p:sp>
    </p:spTree>
    <p:extLst>
      <p:ext uri="{BB962C8B-B14F-4D97-AF65-F5344CB8AC3E}">
        <p14:creationId xmlns:p14="http://schemas.microsoft.com/office/powerpoint/2010/main" val="51199154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90</TotalTime>
  <Words>314</Words>
  <Application>Microsoft Office PowerPoint</Application>
  <PresentationFormat>A4 210 x 297 mm</PresentationFormat>
  <Paragraphs>217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108</cp:revision>
  <dcterms:created xsi:type="dcterms:W3CDTF">2022-01-20T04:34:58Z</dcterms:created>
  <dcterms:modified xsi:type="dcterms:W3CDTF">2024-03-25T07:03:19Z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f737f8b9-99ab-4f58-b455-7a026482b26c</vt:lpwstr>
  </property>
  <property fmtid="{D5CDD505-2E9C-101B-9397-08002B2CF9AE}" pid="15" name="MSIP_Label_436fffe2-e74d-4f21-833f-6f054a10cb50_ContentBits">
    <vt:lpwstr>0</vt:lpwstr>
  </property>
</Properties>
</file>

<file path=docProps/thumbnail.jpeg>
</file>