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14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912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47973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559BA1A-5564-4921-BAA4-E698C22D0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1577900"/>
              </p:ext>
            </p:extLst>
          </p:nvPr>
        </p:nvGraphicFramePr>
        <p:xfrm>
          <a:off x="551747" y="2030095"/>
          <a:ext cx="5764867" cy="6727541"/>
        </p:xfrm>
        <a:graphic>
          <a:graphicData uri="http://schemas.openxmlformats.org/drawingml/2006/table">
            <a:tbl>
              <a:tblPr/>
              <a:tblGrid>
                <a:gridCol w="182131">
                  <a:extLst>
                    <a:ext uri="{9D8B030D-6E8A-4147-A177-3AD203B41FA5}">
                      <a16:colId xmlns:a16="http://schemas.microsoft.com/office/drawing/2014/main" val="3582051451"/>
                    </a:ext>
                  </a:extLst>
                </a:gridCol>
                <a:gridCol w="308425">
                  <a:extLst>
                    <a:ext uri="{9D8B030D-6E8A-4147-A177-3AD203B41FA5}">
                      <a16:colId xmlns:a16="http://schemas.microsoft.com/office/drawing/2014/main" val="755181181"/>
                    </a:ext>
                  </a:extLst>
                </a:gridCol>
                <a:gridCol w="437247">
                  <a:extLst>
                    <a:ext uri="{9D8B030D-6E8A-4147-A177-3AD203B41FA5}">
                      <a16:colId xmlns:a16="http://schemas.microsoft.com/office/drawing/2014/main" val="1038151460"/>
                    </a:ext>
                  </a:extLst>
                </a:gridCol>
                <a:gridCol w="956772">
                  <a:extLst>
                    <a:ext uri="{9D8B030D-6E8A-4147-A177-3AD203B41FA5}">
                      <a16:colId xmlns:a16="http://schemas.microsoft.com/office/drawing/2014/main" val="952163691"/>
                    </a:ext>
                  </a:extLst>
                </a:gridCol>
                <a:gridCol w="1142222">
                  <a:extLst>
                    <a:ext uri="{9D8B030D-6E8A-4147-A177-3AD203B41FA5}">
                      <a16:colId xmlns:a16="http://schemas.microsoft.com/office/drawing/2014/main" val="4217304164"/>
                    </a:ext>
                  </a:extLst>
                </a:gridCol>
                <a:gridCol w="869524">
                  <a:extLst>
                    <a:ext uri="{9D8B030D-6E8A-4147-A177-3AD203B41FA5}">
                      <a16:colId xmlns:a16="http://schemas.microsoft.com/office/drawing/2014/main" val="2070836317"/>
                    </a:ext>
                  </a:extLst>
                </a:gridCol>
                <a:gridCol w="912576">
                  <a:extLst>
                    <a:ext uri="{9D8B030D-6E8A-4147-A177-3AD203B41FA5}">
                      <a16:colId xmlns:a16="http://schemas.microsoft.com/office/drawing/2014/main" val="1719815902"/>
                    </a:ext>
                  </a:extLst>
                </a:gridCol>
                <a:gridCol w="955970">
                  <a:extLst>
                    <a:ext uri="{9D8B030D-6E8A-4147-A177-3AD203B41FA5}">
                      <a16:colId xmlns:a16="http://schemas.microsoft.com/office/drawing/2014/main" val="2334837632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558005"/>
                  </a:ext>
                </a:extLst>
              </a:tr>
              <a:tr h="136800"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調査先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名称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24147"/>
                  </a:ext>
                </a:extLst>
              </a:tr>
              <a:tr h="2232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095771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（現住所）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調査対象世帯電話番号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86793516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員番号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年度　年収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所得の種類と金額（控除後）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長期・短期譲渡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市県民税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扶養親族の数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社会保険料控除の額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生命保険料控除の額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68294290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2288884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7569755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68463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26744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39777648"/>
                  </a:ext>
                </a:extLst>
              </a:tr>
              <a:tr h="571181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　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80130"/>
                  </a:ext>
                </a:extLst>
              </a:tr>
            </a:tbl>
          </a:graphicData>
        </a:graphic>
      </p:graphicFrame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45629" y="8816212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C052DEC0-9DE0-4361-93AE-D7E8F7827098}"/>
              </a:ext>
            </a:extLst>
          </p:cNvPr>
          <p:cNvSpPr/>
          <p:nvPr/>
        </p:nvSpPr>
        <p:spPr>
          <a:xfrm>
            <a:off x="584807" y="82644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2CA8739B-8233-48F5-8EF4-5BDE5D8B8D8E}"/>
              </a:ext>
            </a:extLst>
          </p:cNvPr>
          <p:cNvSpPr/>
          <p:nvPr/>
        </p:nvSpPr>
        <p:spPr>
          <a:xfrm>
            <a:off x="584807" y="9891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E1F2A06A-A57D-437D-AC30-8607DE013F85}"/>
              </a:ext>
            </a:extLst>
          </p:cNvPr>
          <p:cNvSpPr/>
          <p:nvPr/>
        </p:nvSpPr>
        <p:spPr>
          <a:xfrm>
            <a:off x="584807" y="11519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24CAA6E3-22DE-4A75-A643-FEAB0CF1388C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A6D9F8C7-7C07-4109-8B71-443432890920}"/>
              </a:ext>
            </a:extLst>
          </p:cNvPr>
          <p:cNvSpPr/>
          <p:nvPr/>
        </p:nvSpPr>
        <p:spPr>
          <a:xfrm>
            <a:off x="1533561" y="11519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B280D39F-69D3-451C-BBA7-A9E996E825C3}"/>
              </a:ext>
            </a:extLst>
          </p:cNvPr>
          <p:cNvSpPr/>
          <p:nvPr/>
        </p:nvSpPr>
        <p:spPr>
          <a:xfrm>
            <a:off x="584807" y="13147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E873C33A-C26B-406C-9EBB-5AF10A508810}"/>
              </a:ext>
            </a:extLst>
          </p:cNvPr>
          <p:cNvSpPr/>
          <p:nvPr/>
        </p:nvSpPr>
        <p:spPr>
          <a:xfrm>
            <a:off x="2186146" y="1314761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2" name="Rectangle 109">
            <a:extLst>
              <a:ext uri="{FF2B5EF4-FFF2-40B4-BE49-F238E27FC236}">
                <a16:creationId xmlns:a16="http://schemas.microsoft.com/office/drawing/2014/main" id="{E5AB723B-EBDF-43F8-82C9-8532E89338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681593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条調査回答書（課税）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98396B69-1318-4D8B-97F1-DFBCEDB61BBC}"/>
              </a:ext>
            </a:extLst>
          </p:cNvPr>
          <p:cNvSpPr/>
          <p:nvPr/>
        </p:nvSpPr>
        <p:spPr>
          <a:xfrm>
            <a:off x="3063558" y="895937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調査時点年月日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63EF0156-D85C-4343-8025-F719E2B4E968}"/>
              </a:ext>
            </a:extLst>
          </p:cNvPr>
          <p:cNvSpPr/>
          <p:nvPr/>
        </p:nvSpPr>
        <p:spPr>
          <a:xfrm>
            <a:off x="3063557" y="9120481"/>
            <a:ext cx="82581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FC82A307-2C9E-4FDB-9E92-BD1BF99D428A}"/>
              </a:ext>
            </a:extLst>
          </p:cNvPr>
          <p:cNvSpPr/>
          <p:nvPr/>
        </p:nvSpPr>
        <p:spPr>
          <a:xfrm>
            <a:off x="3063557" y="8810470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8B98EFC0-3ECF-4D01-B499-FC2B031716B3}"/>
              </a:ext>
            </a:extLst>
          </p:cNvPr>
          <p:cNvSpPr/>
          <p:nvPr/>
        </p:nvSpPr>
        <p:spPr>
          <a:xfrm>
            <a:off x="4134051" y="8959377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D64230AE-B032-4AC9-87D4-7EF264A367B8}"/>
              </a:ext>
            </a:extLst>
          </p:cNvPr>
          <p:cNvSpPr/>
          <p:nvPr/>
        </p:nvSpPr>
        <p:spPr>
          <a:xfrm>
            <a:off x="4134051" y="9120481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8C646E5F-45DD-4D0F-9FC0-D4FC6F08753A}"/>
              </a:ext>
            </a:extLst>
          </p:cNvPr>
          <p:cNvSpPr/>
          <p:nvPr/>
        </p:nvSpPr>
        <p:spPr>
          <a:xfrm>
            <a:off x="4944251" y="8959377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A986AA8B-1727-4DB6-BFC5-98B068CFEC3B}"/>
              </a:ext>
            </a:extLst>
          </p:cNvPr>
          <p:cNvSpPr/>
          <p:nvPr/>
        </p:nvSpPr>
        <p:spPr>
          <a:xfrm>
            <a:off x="1065648" y="2783234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調査先郵便番号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B2F7F682-13E3-4273-8455-BBE769E48A37}"/>
              </a:ext>
            </a:extLst>
          </p:cNvPr>
          <p:cNvSpPr/>
          <p:nvPr/>
        </p:nvSpPr>
        <p:spPr>
          <a:xfrm>
            <a:off x="5105591" y="2941551"/>
            <a:ext cx="118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調査対象世帯電話番号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C230A597-CB9D-494F-9BE2-A241435AC3A9}"/>
              </a:ext>
            </a:extLst>
          </p:cNvPr>
          <p:cNvSpPr/>
          <p:nvPr/>
        </p:nvSpPr>
        <p:spPr>
          <a:xfrm>
            <a:off x="5520251" y="1314761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BE091C51-AC1E-4A77-B391-57242278A590}"/>
              </a:ext>
            </a:extLst>
          </p:cNvPr>
          <p:cNvSpPr/>
          <p:nvPr/>
        </p:nvSpPr>
        <p:spPr>
          <a:xfrm>
            <a:off x="1089379" y="2517199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CA5815DE-8B09-424D-89E6-F35CAF02804B}"/>
              </a:ext>
            </a:extLst>
          </p:cNvPr>
          <p:cNvSpPr/>
          <p:nvPr/>
        </p:nvSpPr>
        <p:spPr>
          <a:xfrm>
            <a:off x="1065648" y="294155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調査先住所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04E58B77-B8F6-41EE-865A-B47588C8DBC9}"/>
              </a:ext>
            </a:extLst>
          </p:cNvPr>
          <p:cNvSpPr/>
          <p:nvPr/>
        </p:nvSpPr>
        <p:spPr>
          <a:xfrm>
            <a:off x="4512250" y="2391210"/>
            <a:ext cx="12563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調査対象世帯主カナ氏名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4BDFA681-D1A6-496C-82E4-68E036980351}"/>
              </a:ext>
            </a:extLst>
          </p:cNvPr>
          <p:cNvSpPr/>
          <p:nvPr/>
        </p:nvSpPr>
        <p:spPr>
          <a:xfrm>
            <a:off x="4512250" y="2567247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調査対象世帯主氏名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3CEA5276-2351-438B-A95B-DB7DA40BEA3D}"/>
              </a:ext>
            </a:extLst>
          </p:cNvPr>
          <p:cNvSpPr/>
          <p:nvPr/>
        </p:nvSpPr>
        <p:spPr>
          <a:xfrm>
            <a:off x="4512249" y="2783234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調査対象世帯現住所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C73F954C-AD3E-4A73-9B66-60A04B2E9BAC}"/>
              </a:ext>
            </a:extLst>
          </p:cNvPr>
          <p:cNvSpPr/>
          <p:nvPr/>
        </p:nvSpPr>
        <p:spPr>
          <a:xfrm>
            <a:off x="584807" y="4102604"/>
            <a:ext cx="116074" cy="6203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調査対象世帯員番号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F848B400-3662-4378-BEF8-2E1E26BB29D6}"/>
              </a:ext>
            </a:extLst>
          </p:cNvPr>
          <p:cNvSpPr/>
          <p:nvPr/>
        </p:nvSpPr>
        <p:spPr>
          <a:xfrm>
            <a:off x="752279" y="3998049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ABC62E0D-1486-4C59-A14B-05D2B5329F33}"/>
              </a:ext>
            </a:extLst>
          </p:cNvPr>
          <p:cNvSpPr/>
          <p:nvPr/>
        </p:nvSpPr>
        <p:spPr>
          <a:xfrm>
            <a:off x="752278" y="4153471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01899EFB-7052-4DC0-A1E9-134AA9F818A5}"/>
              </a:ext>
            </a:extLst>
          </p:cNvPr>
          <p:cNvSpPr/>
          <p:nvPr/>
        </p:nvSpPr>
        <p:spPr>
          <a:xfrm>
            <a:off x="752278" y="4321646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調査対象者続柄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EC0B2E4C-4B4B-4CA1-974F-2EA210FF6E7E}"/>
              </a:ext>
            </a:extLst>
          </p:cNvPr>
          <p:cNvSpPr/>
          <p:nvPr/>
        </p:nvSpPr>
        <p:spPr>
          <a:xfrm>
            <a:off x="752277" y="4485375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9A3A577F-9267-4949-A8DD-929BFD66DB5D}"/>
              </a:ext>
            </a:extLst>
          </p:cNvPr>
          <p:cNvSpPr/>
          <p:nvPr/>
        </p:nvSpPr>
        <p:spPr>
          <a:xfrm>
            <a:off x="752277" y="4648204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調査対象者性別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DFE963EA-8350-4591-810F-ECCDCA377E85}"/>
              </a:ext>
            </a:extLst>
          </p:cNvPr>
          <p:cNvSpPr/>
          <p:nvPr/>
        </p:nvSpPr>
        <p:spPr>
          <a:xfrm>
            <a:off x="4944251" y="9091906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</TotalTime>
  <Words>149</Words>
  <Application>Microsoft Office PowerPoint</Application>
  <PresentationFormat>A4 210 x 297 mm</PresentationFormat>
  <Paragraphs>61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99</cp:revision>
  <dcterms:created xsi:type="dcterms:W3CDTF">2022-01-20T04:34:58Z</dcterms:created>
  <dcterms:modified xsi:type="dcterms:W3CDTF">2024-03-25T07:02:26Z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80f083b3-3815-403c-a545-e18698519af1</vt:lpwstr>
  </property>
  <property fmtid="{D5CDD505-2E9C-101B-9397-08002B2CF9AE}" pid="15" name="MSIP_Label_436fffe2-e74d-4f21-833f-6f054a10cb50_ContentBits">
    <vt:lpwstr>0</vt:lpwstr>
  </property>
</Properties>
</file>