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A9C26E-03C1-4734-B32B-782AE009FEE2}" v="2" dt="2022-08-17T07:49:19.1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7" d="100"/>
          <a:sy n="77" d="100"/>
        </p:scale>
        <p:origin x="3558" y="96"/>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1800907752"/>
              </p:ext>
            </p:extLst>
          </p:nvPr>
        </p:nvGraphicFramePr>
        <p:xfrm>
          <a:off x="552530" y="1901059"/>
          <a:ext cx="5761596" cy="666492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70136">
                <a:tc gridSpan="15">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5019">
                <a:tc gridSpan="14">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記</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50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調査事項</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951590">
                <a:tc gridSpan="15">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があったときには、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要保護者の資産及び収入の状況（生業若しくは就労又は求職活動の状況、扶養義務者の扶養の状況及び他の法令に定める扶助の状況を含む。以下同じ。）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759810"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8" name="正方形/長方形 47">
            <a:extLst>
              <a:ext uri="{FF2B5EF4-FFF2-40B4-BE49-F238E27FC236}">
                <a16:creationId xmlns:a16="http://schemas.microsoft.com/office/drawing/2014/main" id="{19F93B73-69C4-45AB-B8B8-E47F91252551}"/>
              </a:ext>
            </a:extLst>
          </p:cNvPr>
          <p:cNvSpPr/>
          <p:nvPr/>
        </p:nvSpPr>
        <p:spPr>
          <a:xfrm>
            <a:off x="2032217" y="314166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72469B25-3DA0-4930-8D2B-3EC190A7A7EB}"/>
              </a:ext>
            </a:extLst>
          </p:cNvPr>
          <p:cNvSpPr/>
          <p:nvPr/>
        </p:nvSpPr>
        <p:spPr>
          <a:xfrm>
            <a:off x="2032217" y="345105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F1BCA32D-4F53-4148-9B92-A7D5D01F3B52}"/>
              </a:ext>
            </a:extLst>
          </p:cNvPr>
          <p:cNvSpPr/>
          <p:nvPr/>
        </p:nvSpPr>
        <p:spPr>
          <a:xfrm>
            <a:off x="2032217" y="373265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58" name="正方形/長方形 57">
            <a:extLst>
              <a:ext uri="{FF2B5EF4-FFF2-40B4-BE49-F238E27FC236}">
                <a16:creationId xmlns:a16="http://schemas.microsoft.com/office/drawing/2014/main" id="{4294BE7E-613A-4D44-91D3-2C635589DF65}"/>
              </a:ext>
            </a:extLst>
          </p:cNvPr>
          <p:cNvSpPr/>
          <p:nvPr/>
        </p:nvSpPr>
        <p:spPr>
          <a:xfrm>
            <a:off x="2032217" y="404203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59" name="正方形/長方形 58">
            <a:extLst>
              <a:ext uri="{FF2B5EF4-FFF2-40B4-BE49-F238E27FC236}">
                <a16:creationId xmlns:a16="http://schemas.microsoft.com/office/drawing/2014/main" id="{847A684F-BA7D-4F96-9527-244E38319242}"/>
              </a:ext>
            </a:extLst>
          </p:cNvPr>
          <p:cNvSpPr/>
          <p:nvPr/>
        </p:nvSpPr>
        <p:spPr>
          <a:xfrm>
            <a:off x="2032217" y="435141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60" name="正方形/長方形 59">
            <a:extLst>
              <a:ext uri="{FF2B5EF4-FFF2-40B4-BE49-F238E27FC236}">
                <a16:creationId xmlns:a16="http://schemas.microsoft.com/office/drawing/2014/main" id="{0A337CC6-0D70-4D8D-B4F3-10F68A8938C0}"/>
              </a:ext>
            </a:extLst>
          </p:cNvPr>
          <p:cNvSpPr/>
          <p:nvPr/>
        </p:nvSpPr>
        <p:spPr>
          <a:xfrm>
            <a:off x="2032217" y="466080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61" name="正方形/長方形 60">
            <a:extLst>
              <a:ext uri="{FF2B5EF4-FFF2-40B4-BE49-F238E27FC236}">
                <a16:creationId xmlns:a16="http://schemas.microsoft.com/office/drawing/2014/main" id="{D671BF68-C874-44E7-8C6B-372EC605C068}"/>
              </a:ext>
            </a:extLst>
          </p:cNvPr>
          <p:cNvSpPr/>
          <p:nvPr/>
        </p:nvSpPr>
        <p:spPr>
          <a:xfrm>
            <a:off x="2032217" y="298697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2" name="正方形/長方形 61">
            <a:extLst>
              <a:ext uri="{FF2B5EF4-FFF2-40B4-BE49-F238E27FC236}">
                <a16:creationId xmlns:a16="http://schemas.microsoft.com/office/drawing/2014/main" id="{8D3CE6F0-9CA2-4061-BB77-DBE3ED6E64D5}"/>
              </a:ext>
            </a:extLst>
          </p:cNvPr>
          <p:cNvSpPr/>
          <p:nvPr/>
        </p:nvSpPr>
        <p:spPr>
          <a:xfrm>
            <a:off x="2032217" y="3296358"/>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593E71B1-4B0A-4DE4-9DD0-5DEC130EDD27}"/>
              </a:ext>
            </a:extLst>
          </p:cNvPr>
          <p:cNvSpPr/>
          <p:nvPr/>
        </p:nvSpPr>
        <p:spPr>
          <a:xfrm>
            <a:off x="2032217" y="359185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4" name="正方形/長方形 63">
            <a:extLst>
              <a:ext uri="{FF2B5EF4-FFF2-40B4-BE49-F238E27FC236}">
                <a16:creationId xmlns:a16="http://schemas.microsoft.com/office/drawing/2014/main" id="{9D9E0D9C-5D24-4D47-B821-AADA76427F36}"/>
              </a:ext>
            </a:extLst>
          </p:cNvPr>
          <p:cNvSpPr/>
          <p:nvPr/>
        </p:nvSpPr>
        <p:spPr>
          <a:xfrm>
            <a:off x="2032217" y="388734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5" name="正方形/長方形 64">
            <a:extLst>
              <a:ext uri="{FF2B5EF4-FFF2-40B4-BE49-F238E27FC236}">
                <a16:creationId xmlns:a16="http://schemas.microsoft.com/office/drawing/2014/main" id="{526406FD-A5C7-4AC8-8650-4F9E7F85EE4A}"/>
              </a:ext>
            </a:extLst>
          </p:cNvPr>
          <p:cNvSpPr/>
          <p:nvPr/>
        </p:nvSpPr>
        <p:spPr>
          <a:xfrm>
            <a:off x="2032217" y="419672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8" name="正方形/長方形 67">
            <a:extLst>
              <a:ext uri="{FF2B5EF4-FFF2-40B4-BE49-F238E27FC236}">
                <a16:creationId xmlns:a16="http://schemas.microsoft.com/office/drawing/2014/main" id="{70574171-2DC8-4DD9-A1B7-B95EE52AA983}"/>
              </a:ext>
            </a:extLst>
          </p:cNvPr>
          <p:cNvSpPr/>
          <p:nvPr/>
        </p:nvSpPr>
        <p:spPr>
          <a:xfrm>
            <a:off x="2032217" y="450611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9" name="正方形/長方形 68">
            <a:extLst>
              <a:ext uri="{FF2B5EF4-FFF2-40B4-BE49-F238E27FC236}">
                <a16:creationId xmlns:a16="http://schemas.microsoft.com/office/drawing/2014/main" id="{2B4DD228-F1CA-49E6-ACE1-DB3BDA55DC2C}"/>
              </a:ext>
            </a:extLst>
          </p:cNvPr>
          <p:cNvSpPr/>
          <p:nvPr/>
        </p:nvSpPr>
        <p:spPr>
          <a:xfrm>
            <a:off x="2032217" y="481548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70" name="正方形/長方形 69">
            <a:extLst>
              <a:ext uri="{FF2B5EF4-FFF2-40B4-BE49-F238E27FC236}">
                <a16:creationId xmlns:a16="http://schemas.microsoft.com/office/drawing/2014/main" id="{8DB5EEC1-6450-4A75-B164-AA0C41A44393}"/>
              </a:ext>
            </a:extLst>
          </p:cNvPr>
          <p:cNvSpPr/>
          <p:nvPr/>
        </p:nvSpPr>
        <p:spPr>
          <a:xfrm>
            <a:off x="2014494" y="4970174"/>
            <a:ext cx="8753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686C4944-00BC-4BE9-9022-A1D66742F609}"/>
              </a:ext>
            </a:extLst>
          </p:cNvPr>
          <p:cNvSpPr/>
          <p:nvPr/>
        </p:nvSpPr>
        <p:spPr>
          <a:xfrm>
            <a:off x="2014494" y="5122405"/>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2" name="正方形/長方形 71">
            <a:extLst>
              <a:ext uri="{FF2B5EF4-FFF2-40B4-BE49-F238E27FC236}">
                <a16:creationId xmlns:a16="http://schemas.microsoft.com/office/drawing/2014/main" id="{9C8216A2-CB3C-40C4-B70A-994E8445C249}"/>
              </a:ext>
            </a:extLst>
          </p:cNvPr>
          <p:cNvSpPr/>
          <p:nvPr/>
        </p:nvSpPr>
        <p:spPr>
          <a:xfrm>
            <a:off x="3041879" y="5122405"/>
            <a:ext cx="80829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3" name="正方形/長方形 72">
            <a:extLst>
              <a:ext uri="{FF2B5EF4-FFF2-40B4-BE49-F238E27FC236}">
                <a16:creationId xmlns:a16="http://schemas.microsoft.com/office/drawing/2014/main" id="{9FF928D5-2838-41E6-9218-6D6AF8DBA898}"/>
              </a:ext>
            </a:extLst>
          </p:cNvPr>
          <p:cNvSpPr/>
          <p:nvPr/>
        </p:nvSpPr>
        <p:spPr>
          <a:xfrm>
            <a:off x="3932645" y="5122405"/>
            <a:ext cx="9381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4" name="正方形/長方形 73">
            <a:extLst>
              <a:ext uri="{FF2B5EF4-FFF2-40B4-BE49-F238E27FC236}">
                <a16:creationId xmlns:a16="http://schemas.microsoft.com/office/drawing/2014/main" id="{EB62466D-38B0-4693-A867-41574DF853DA}"/>
              </a:ext>
            </a:extLst>
          </p:cNvPr>
          <p:cNvSpPr/>
          <p:nvPr/>
        </p:nvSpPr>
        <p:spPr>
          <a:xfrm>
            <a:off x="4953241" y="5122405"/>
            <a:ext cx="810902"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7A62013E-BDE7-4CB1-B46E-30BDF8FFD9AA}"/>
              </a:ext>
            </a:extLst>
          </p:cNvPr>
          <p:cNvSpPr/>
          <p:nvPr/>
        </p:nvSpPr>
        <p:spPr>
          <a:xfrm>
            <a:off x="5846608" y="5123594"/>
            <a:ext cx="969059" cy="12739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E1377D24-55B8-44C0-B28F-50A4F29B93A2}"/>
              </a:ext>
            </a:extLst>
          </p:cNvPr>
          <p:cNvSpPr/>
          <p:nvPr/>
        </p:nvSpPr>
        <p:spPr>
          <a:xfrm>
            <a:off x="2014494" y="5348327"/>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調査事項</a:t>
            </a:r>
          </a:p>
        </p:txBody>
      </p:sp>
      <p:grpSp>
        <p:nvGrpSpPr>
          <p:cNvPr id="54" name="グループ化 53">
            <a:extLst>
              <a:ext uri="{FF2B5EF4-FFF2-40B4-BE49-F238E27FC236}">
                <a16:creationId xmlns:a16="http://schemas.microsoft.com/office/drawing/2014/main" id="{3BE77E2C-FFEF-436B-B9A2-8A7D784617F2}"/>
              </a:ext>
            </a:extLst>
          </p:cNvPr>
          <p:cNvGrpSpPr/>
          <p:nvPr/>
        </p:nvGrpSpPr>
        <p:grpSpPr>
          <a:xfrm>
            <a:off x="3371810" y="8883902"/>
            <a:ext cx="3283370" cy="848750"/>
            <a:chOff x="3428404" y="8056060"/>
            <a:chExt cx="3283370" cy="848750"/>
          </a:xfrm>
          <a:noFill/>
        </p:grpSpPr>
        <p:sp>
          <p:nvSpPr>
            <p:cNvPr id="55" name="正方形/長方形 54">
              <a:extLst>
                <a:ext uri="{FF2B5EF4-FFF2-40B4-BE49-F238E27FC236}">
                  <a16:creationId xmlns:a16="http://schemas.microsoft.com/office/drawing/2014/main" id="{9F375636-BA2B-4A2C-A903-65F14A4E2375}"/>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56" name="グループ化 55">
              <a:extLst>
                <a:ext uri="{FF2B5EF4-FFF2-40B4-BE49-F238E27FC236}">
                  <a16:creationId xmlns:a16="http://schemas.microsoft.com/office/drawing/2014/main" id="{7BA9C575-41EF-449F-A9F5-16EA5D1945EC}"/>
                </a:ext>
              </a:extLst>
            </p:cNvPr>
            <p:cNvGrpSpPr/>
            <p:nvPr/>
          </p:nvGrpSpPr>
          <p:grpSpPr>
            <a:xfrm>
              <a:off x="3428404" y="8056060"/>
              <a:ext cx="3283370" cy="848750"/>
              <a:chOff x="2732913" y="8312956"/>
              <a:chExt cx="3283370" cy="848750"/>
            </a:xfrm>
            <a:grpFill/>
          </p:grpSpPr>
          <p:sp>
            <p:nvSpPr>
              <p:cNvPr id="84" name="テキスト ボックス 83">
                <a:extLst>
                  <a:ext uri="{FF2B5EF4-FFF2-40B4-BE49-F238E27FC236}">
                    <a16:creationId xmlns:a16="http://schemas.microsoft.com/office/drawing/2014/main" id="{EB3F9756-470A-42C9-A7E0-C63EA2AF7A39}"/>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A2AFAC33-3FB1-4142-894A-D764F53B9CC3}"/>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6" name="正方形/長方形 85">
                <a:extLst>
                  <a:ext uri="{FF2B5EF4-FFF2-40B4-BE49-F238E27FC236}">
                    <a16:creationId xmlns:a16="http://schemas.microsoft.com/office/drawing/2014/main" id="{B385C4EA-5497-47D9-8F30-A7B4EEB19226}"/>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7" name="正方形/長方形 86">
                <a:extLst>
                  <a:ext uri="{FF2B5EF4-FFF2-40B4-BE49-F238E27FC236}">
                    <a16:creationId xmlns:a16="http://schemas.microsoft.com/office/drawing/2014/main" id="{6E9DE559-1D8F-4593-A6AF-934279780CC6}"/>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8" name="正方形/長方形 87">
                <a:extLst>
                  <a:ext uri="{FF2B5EF4-FFF2-40B4-BE49-F238E27FC236}">
                    <a16:creationId xmlns:a16="http://schemas.microsoft.com/office/drawing/2014/main" id="{266024DC-6DE8-4CB6-8BBC-4F2ECDF1B00F}"/>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9" name="正方形/長方形 88">
                <a:extLst>
                  <a:ext uri="{FF2B5EF4-FFF2-40B4-BE49-F238E27FC236}">
                    <a16:creationId xmlns:a16="http://schemas.microsoft.com/office/drawing/2014/main" id="{CF0A2562-CCD3-4740-B318-5F5AFD66997B}"/>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0" name="正方形/長方形 89">
                <a:extLst>
                  <a:ext uri="{FF2B5EF4-FFF2-40B4-BE49-F238E27FC236}">
                    <a16:creationId xmlns:a16="http://schemas.microsoft.com/office/drawing/2014/main" id="{7D33D3CF-5B30-4CC4-828E-15B0A31E2A6C}"/>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91" name="正方形/長方形 90">
                <a:extLst>
                  <a:ext uri="{FF2B5EF4-FFF2-40B4-BE49-F238E27FC236}">
                    <a16:creationId xmlns:a16="http://schemas.microsoft.com/office/drawing/2014/main" id="{53F7B430-9963-4E20-A9C1-C6322EA542C9}"/>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2" name="正方形/長方形 91">
                <a:extLst>
                  <a:ext uri="{FF2B5EF4-FFF2-40B4-BE49-F238E27FC236}">
                    <a16:creationId xmlns:a16="http://schemas.microsoft.com/office/drawing/2014/main" id="{CC08AE44-9A6F-447A-BC77-F7FFC35EFA0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3" name="正方形/長方形 92">
                <a:extLst>
                  <a:ext uri="{FF2B5EF4-FFF2-40B4-BE49-F238E27FC236}">
                    <a16:creationId xmlns:a16="http://schemas.microsoft.com/office/drawing/2014/main" id="{17034C19-1647-4476-8712-DD9559C4FD0E}"/>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66" name="正方形/長方形 65">
            <a:extLst>
              <a:ext uri="{FF2B5EF4-FFF2-40B4-BE49-F238E27FC236}">
                <a16:creationId xmlns:a16="http://schemas.microsoft.com/office/drawing/2014/main" id="{3D657C7D-D118-4DAB-A5CF-D9D43B79D2CE}"/>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spTree>
    <p:extLst>
      <p:ext uri="{BB962C8B-B14F-4D97-AF65-F5344CB8AC3E}">
        <p14:creationId xmlns:p14="http://schemas.microsoft.com/office/powerpoint/2010/main" val="28748885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345</TotalTime>
  <Words>811</Words>
  <Application>Microsoft Office PowerPoint</Application>
  <PresentationFormat>A4 210 x 297 mm</PresentationFormat>
  <Paragraphs>65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83</cp:revision>
  <dcterms:created xsi:type="dcterms:W3CDTF">2022-01-20T04:34:58Z</dcterms:created>
  <dcterms:modified xsi:type="dcterms:W3CDTF">2023-03-10T03:01:23Z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589c65e4-7291-45f6-b283-8f39546f6e66</vt:lpwstr>
  </property>
  <property fmtid="{D5CDD505-2E9C-101B-9397-08002B2CF9AE}" pid="15" name="MSIP_Label_436fffe2-e74d-4f21-833f-6f054a10cb50_ContentBits">
    <vt:lpwstr>0</vt:lpwstr>
  </property>
</Properties>
</file>