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133860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636</Words>
  <Application>Microsoft Office PowerPoint</Application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60</cp:revision>
  <dcterms:created xsi:type="dcterms:W3CDTF">2022-01-20T04:34:58Z</dcterms:created>
  <dcterms:modified xsi:type="dcterms:W3CDTF">2023-03-10T02:29:52Z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</Properties>
</file>