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9229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130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104</cp:revision>
  <dcterms:created xsi:type="dcterms:W3CDTF">2022-01-20T04:34:58Z</dcterms:created>
  <dcterms:modified xsi:type="dcterms:W3CDTF">2024-03-25T06:59:52Z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</Properties>
</file>