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1467</TotalTime>
  <Words>107</Words>
  <Application>Microsoft Office PowerPoint</Application>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104</cp:revision>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