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50" d="100"/>
          <a:sy n="150" d="100"/>
        </p:scale>
        <p:origin x="1764" y="-120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付で申請のあった生活保護法による介護扶助について、次のとおり決定したので通知します。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1616</TotalTime>
  <Words>486</Words>
  <Application>Microsoft Office PowerPoint</Application>
  <PresentationFormat>A4 210 x 297 mm</PresentationFormat>
  <Paragraphs>41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97</cp:revision>
  <dcterms:created xsi:type="dcterms:W3CDTF">2022-01-20T04:34:58Z</dcterms:created>
  <dcterms:modified xsi:type="dcterms:W3CDTF">2023-03-15T00:29:31Z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