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895801"/>
            <a:ext cx="5760000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生活保護法第</a:t>
            </a:r>
            <a:r>
              <a: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27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条第</a:t>
            </a:r>
            <a:r>
              <a: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項に基づく指導指示書</a:t>
            </a:r>
            <a:endParaRPr lang="en-US" altLang="ja-JP" sz="11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BDED71C-8464-4F7C-85A7-2FA4B2F54360}"/>
              </a:ext>
            </a:extLst>
          </p:cNvPr>
          <p:cNvSpPr/>
          <p:nvPr/>
        </p:nvSpPr>
        <p:spPr>
          <a:xfrm>
            <a:off x="613942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5" name="Rectangle 109">
            <a:extLst>
              <a:ext uri="{FF2B5EF4-FFF2-40B4-BE49-F238E27FC236}">
                <a16:creationId xmlns:a16="http://schemas.microsoft.com/office/drawing/2014/main" id="{60FF8AB0-009F-419A-A8A1-E2B6D5556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227" y="2522895"/>
            <a:ext cx="5566007" cy="4555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貴世帯に対して、生活保護法第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項の規定により、下記の事項について文書で指示をします。</a:t>
            </a:r>
            <a:endParaRPr lang="en-US" altLang="ja-JP" sz="900" kern="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正当な理由なく履行期限までに指示事項に従わない時は、同法第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62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</a:t>
            </a:r>
            <a:r>
              <a:rPr lang="ja-JP" altLang="en-US" sz="9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規定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により保護の変更、停止又は廃止をすることがあります。</a:t>
            </a:r>
            <a:endParaRPr lang="en-US" altLang="ja-JP" sz="9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243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99516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57898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5789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A8C370-3267-427F-A04B-BC2A4ECA21AB}"/>
              </a:ext>
            </a:extLst>
          </p:cNvPr>
          <p:cNvSpPr/>
          <p:nvPr/>
        </p:nvSpPr>
        <p:spPr>
          <a:xfrm>
            <a:off x="5796933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243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88183" y="1318199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21633" y="1480933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21633" y="13181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0C1753E-A47D-46B1-87BF-B2ED7656720A}"/>
              </a:ext>
            </a:extLst>
          </p:cNvPr>
          <p:cNvSpPr/>
          <p:nvPr/>
        </p:nvSpPr>
        <p:spPr>
          <a:xfrm>
            <a:off x="5796933" y="1246933"/>
            <a:ext cx="466758" cy="468000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10D02D8-A3AC-4A14-9E4C-FC4A7883291F}"/>
              </a:ext>
            </a:extLst>
          </p:cNvPr>
          <p:cNvSpPr/>
          <p:nvPr/>
        </p:nvSpPr>
        <p:spPr>
          <a:xfrm>
            <a:off x="2721260" y="915026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A8D8749-CFC2-46A2-9BE0-2BED3FDA11E2}"/>
              </a:ext>
            </a:extLst>
          </p:cNvPr>
          <p:cNvSpPr/>
          <p:nvPr/>
        </p:nvSpPr>
        <p:spPr>
          <a:xfrm>
            <a:off x="1032888" y="91502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01951A-3362-432E-A2C8-9A68B17E23E8}"/>
              </a:ext>
            </a:extLst>
          </p:cNvPr>
          <p:cNvSpPr/>
          <p:nvPr/>
        </p:nvSpPr>
        <p:spPr>
          <a:xfrm>
            <a:off x="706851" y="345726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指示事項・内容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3BBD7AE-2948-4247-9413-D249237D1378}"/>
              </a:ext>
            </a:extLst>
          </p:cNvPr>
          <p:cNvSpPr/>
          <p:nvPr/>
        </p:nvSpPr>
        <p:spPr>
          <a:xfrm>
            <a:off x="694538" y="424943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履行期限年月日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4C4014D-4C35-44DD-89F3-301A6CB4D08B}"/>
              </a:ext>
            </a:extLst>
          </p:cNvPr>
          <p:cNvGrpSpPr/>
          <p:nvPr/>
        </p:nvGrpSpPr>
        <p:grpSpPr>
          <a:xfrm>
            <a:off x="4839848" y="8156066"/>
            <a:ext cx="1469152" cy="1524928"/>
            <a:chOff x="3852263" y="8308466"/>
            <a:chExt cx="1469152" cy="1524928"/>
          </a:xfrm>
          <a:noFill/>
        </p:grpSpPr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7A66B3F2-36EE-4C6F-9726-A0BC1E28436B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BA8A8BFC-FEEF-42F6-973A-DFB83A757511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9183A2F5-FA32-4EFF-938D-0FA09AF0B4E7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63A4AF9B-E0DE-4752-89E1-54777185A4AA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F47C4675-2FCF-44C6-9AD8-770395E9F2A3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3E40C03E-F8D6-49F2-8E8F-88456F2EFA2D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34F8636F-F348-4E84-8BD7-83864A445A2E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E78B1AC0-8F41-468E-BD64-291C4D22F7BC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4DF3AD5A-9D5C-49B9-B374-51D0D2C08375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63E54334-8965-4AE3-8309-9D405E5FFD40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A4C0E6E3-FE06-103C-2C56-BE3715F8BCA0}"/>
                </a:ext>
              </a:extLst>
            </p:cNvPr>
            <p:cNvSpPr/>
            <p:nvPr/>
          </p:nvSpPr>
          <p:spPr>
            <a:xfrm>
              <a:off x="3904000" y="969458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FAX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番号</a:t>
              </a:r>
            </a:p>
          </p:txBody>
        </p:sp>
      </p:grp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9CBFF7F6-980F-4751-928E-D83DDC7BD14C}"/>
              </a:ext>
            </a:extLst>
          </p:cNvPr>
          <p:cNvSpPr/>
          <p:nvPr/>
        </p:nvSpPr>
        <p:spPr>
          <a:xfrm>
            <a:off x="611322" y="1341512"/>
            <a:ext cx="134447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2" name="Rectangle 109">
            <a:extLst>
              <a:ext uri="{FF2B5EF4-FFF2-40B4-BE49-F238E27FC236}">
                <a16:creationId xmlns:a16="http://schemas.microsoft.com/office/drawing/2014/main" id="{DEFF848C-8C3C-4F66-5DBD-84445B6813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5343259"/>
            <a:ext cx="5760000" cy="25971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生活保護法（抜粋）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保護の実施機関は、被保護者に対して、生活の維持、向上その他保護の目的達成に必要な指導又は指示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をすることができる。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前項の指導又は指示は、被保護者の自由を尊重し、必要の最少限度に止めなければならない。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項の規定は、被保護者の意に反して、指導又は指示を強制し得るものと解釈してはならない。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60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被保護者は、常に、能力に応じて勤労に励み、支出の制約を図り、その他生活の維持、向上に努めなければ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被保護者は、保護の実施機関が、第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30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項ただし書の規定により被保護者を救護施設、更生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施設、日常　</a:t>
            </a:r>
            <a:b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生活支援住居施設若しくはその他の適当な施設に入所させ、若しくはこれらの施設に入所を委託し、若しくは私人の　　</a:t>
            </a:r>
            <a:b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家庭に養護を委託して保護を行うことを決定したとき、又は第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条の規定により、被保護者に対し、必要な指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導又は　</a:t>
            </a:r>
            <a:b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指示をしたときは、これに従わなければならない。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保護の実施機関は、被保護者が前</a:t>
            </a: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項の規定による義務に違反したときは、保護の変更、停止又は廃止をするこ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とができる。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4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保護の実施機関は、前項の規定により保護の変更、停止又は廃止の処分をする場合には、当該被保護者に対し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て弁明の機会を与えなければならない。この場合においては、あらかじめ、当該処分をしようとする理由、弁明をす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べき日時及び場所を通知しなければならない。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Rectangle 109">
            <a:extLst>
              <a:ext uri="{FF2B5EF4-FFF2-40B4-BE49-F238E27FC236}">
                <a16:creationId xmlns:a16="http://schemas.microsoft.com/office/drawing/2014/main" id="{F868B101-9A70-9EBB-9D68-2EFD7DF0C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4026976"/>
            <a:ext cx="5760000" cy="1349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履行期限</a:t>
            </a:r>
            <a:endParaRPr lang="en-US" altLang="ja-JP" sz="900" kern="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109">
            <a:extLst>
              <a:ext uri="{FF2B5EF4-FFF2-40B4-BE49-F238E27FC236}">
                <a16:creationId xmlns:a16="http://schemas.microsoft.com/office/drawing/2014/main" id="{37664C40-8838-F102-6280-0D850586C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3228485"/>
            <a:ext cx="5760000" cy="1349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指示事項・内容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2034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</TotalTime>
  <Words>483</Words>
  <Application>Microsoft Office PowerPoint</Application>
  <PresentationFormat>A4 210 x 297 mm</PresentationFormat>
  <Paragraphs>45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64</cp:revision>
  <dcterms:created xsi:type="dcterms:W3CDTF">2022-01-20T04:34:58Z</dcterms:created>
  <dcterms:modified xsi:type="dcterms:W3CDTF">2024-03-25T07:39:14Z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2022-04-22T02:11:28Z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13bbbfd4-af6f-43aa-b438-c06113b9ccb6</vt:lpwstr>
  </property>
  <property fmtid="{D5CDD505-2E9C-101B-9397-08002B2CF9AE}" pid="15" name="MSIP_Label_436fffe2-e74d-4f21-833f-6f054a10cb50_ContentBits">
    <vt:lpwstr>0</vt:lpwstr>
  </property>
</Properties>
</file>