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706" autoAdjust="0"/>
  </p:normalViewPr>
  <p:slideViewPr>
    <p:cSldViewPr snapToGrid="0" showGuides="1">
      <p:cViewPr varScale="1">
        <p:scale>
          <a:sx n="73" d="100"/>
          <a:sy n="73" d="100"/>
        </p:scale>
        <p:origin x="3426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9">
            <a:extLst>
              <a:ext uri="{FF2B5EF4-FFF2-40B4-BE49-F238E27FC236}">
                <a16:creationId xmlns:a16="http://schemas.microsoft.com/office/drawing/2014/main" id="{B0FBD2E4-3F91-40C6-9E61-B4D21A26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70" y="6154545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各月納付　　　　　　　　　　　　円　（最終月は　　　　　　　　　　　　円）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分割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199937" y="2110965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下記の債務に関する分割納付申請の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13074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2791649" y="5795078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分割納付期間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24F2555-71AD-49E4-927F-B7B3F49E7A52}"/>
              </a:ext>
            </a:extLst>
          </p:cNvPr>
          <p:cNvSpPr/>
          <p:nvPr/>
        </p:nvSpPr>
        <p:spPr>
          <a:xfrm>
            <a:off x="34290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分割納付額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073915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46787" y="7125037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57597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46787" y="7627099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BB6370F-ED93-41D4-A4BF-187CA4CDC1B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4EABF1-04A7-4DCA-A613-4664E046D8F7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60EDAC3B-BC9C-4192-956E-5ABCA760A65D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E0495D4-F2DB-4A72-AC84-1E7CF506DC29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2E305CB-6BA6-4302-994E-B198F4A34295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A5C8862-4EEF-400C-9CD2-7F4426CC1271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882552F0-208A-4559-9694-5B700C81CAC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F5E4F06-0275-4B09-9C8E-AA054FB46AF5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EED6A93-2E9D-4839-BAD7-7349F7C91A49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70" name="Rectangle 109">
            <a:extLst>
              <a:ext uri="{FF2B5EF4-FFF2-40B4-BE49-F238E27FC236}">
                <a16:creationId xmlns:a16="http://schemas.microsoft.com/office/drawing/2014/main" id="{2C8C7E45-3650-4BA0-AEE6-FEC56C26B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2" y="5747218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Rectangle 109">
            <a:extLst>
              <a:ext uri="{FF2B5EF4-FFF2-40B4-BE49-F238E27FC236}">
                <a16:creationId xmlns:a16="http://schemas.microsoft.com/office/drawing/2014/main" id="{234360E1-65B5-4A81-94A2-20B574FDB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69" y="6564370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　　　　　　日までに納付します。</a:t>
            </a: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F6D631B7-8015-44EA-AD6F-E6B8FB858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0" y="615454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1" name="Rectangle 109">
            <a:extLst>
              <a:ext uri="{FF2B5EF4-FFF2-40B4-BE49-F238E27FC236}">
                <a16:creationId xmlns:a16="http://schemas.microsoft.com/office/drawing/2014/main" id="{F5049B0D-539C-464A-B0F4-9F35A7BD6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69" y="6564370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626C25A-998B-4F06-BF9C-B54FEDCB4EED}"/>
              </a:ext>
            </a:extLst>
          </p:cNvPr>
          <p:cNvSpPr/>
          <p:nvPr/>
        </p:nvSpPr>
        <p:spPr>
          <a:xfrm>
            <a:off x="50079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最終納付額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34BA245E-9C12-43B5-BDFA-6C87F8F7B58C}"/>
              </a:ext>
            </a:extLst>
          </p:cNvPr>
          <p:cNvSpPr/>
          <p:nvPr/>
        </p:nvSpPr>
        <p:spPr>
          <a:xfrm>
            <a:off x="4268905" y="6615492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納付期日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B2D1193-487B-A0F3-C6B7-18FA5F8506FB}"/>
              </a:ext>
            </a:extLst>
          </p:cNvPr>
          <p:cNvSpPr/>
          <p:nvPr/>
        </p:nvSpPr>
        <p:spPr>
          <a:xfrm>
            <a:off x="5024100" y="9581950"/>
            <a:ext cx="787925" cy="1388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136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92</cp:revision>
  <dcterms:created xsi:type="dcterms:W3CDTF">2022-01-20T04:34:58Z</dcterms:created>
  <dcterms:modified xsi:type="dcterms:W3CDTF">2023-03-10T07:41:47Z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