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7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履行延期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232785" y="2092459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下記の債務に関する履行延期申請の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27646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1736724" y="5791014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履行延期期間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72599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36724" y="6777116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2EF0E2B-0BAC-907E-5DF6-5C1ED201470F}"/>
                </a:ext>
              </a:extLst>
            </p:cNvPr>
            <p:cNvSpPr/>
            <p:nvPr/>
          </p:nvSpPr>
          <p:spPr>
            <a:xfrm>
              <a:off x="4499498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718964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36724" y="7240766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B3383FB-BB58-40BA-9327-13325FA9D9A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1F43E1A-6235-4627-94D2-5F53BEB546F9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213A30DA-014F-406A-A34F-E497C7C406B6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8AA172FD-6664-4937-A599-321D4BC75A84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63D839B-CD76-4971-BD07-2525D077D443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F9437EDA-1B7A-4CD7-989C-132B940C7CB7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77090F99-6E49-4543-AB78-DE9E27532EBF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64B4125A-E7CE-49F8-BC32-A7FCB3E1544E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63832D39-DCEE-4BDA-9ABC-C11447CC5DB8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67" name="Rectangle 109">
            <a:extLst>
              <a:ext uri="{FF2B5EF4-FFF2-40B4-BE49-F238E27FC236}">
                <a16:creationId xmlns:a16="http://schemas.microsoft.com/office/drawing/2014/main" id="{0458A3B9-BCF8-4C25-8215-2B5B047F3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24938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分割返還額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09D8EADD-BA29-4144-93FD-C1477AC107CC}"/>
              </a:ext>
            </a:extLst>
          </p:cNvPr>
          <p:cNvSpPr/>
          <p:nvPr/>
        </p:nvSpPr>
        <p:spPr>
          <a:xfrm>
            <a:off x="1736724" y="6300511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分割返還額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104</Words>
  <Application>Microsoft Office PowerPoint</Application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101</cp:revision>
  <dcterms:created xsi:type="dcterms:W3CDTF">2022-01-20T04:34:58Z</dcterms:created>
  <dcterms:modified xsi:type="dcterms:W3CDTF">2023-03-10T07:41:12Z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