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72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885016" y="416886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885016" y="4436828"/>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885016" y="497275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885016" y="5240725"/>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885016" y="5515747"/>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52" name="正方形/長方形 51">
            <a:extLst>
              <a:ext uri="{FF2B5EF4-FFF2-40B4-BE49-F238E27FC236}">
                <a16:creationId xmlns:a16="http://schemas.microsoft.com/office/drawing/2014/main" id="{ABB42490-9DAD-4486-AE8E-0A4BB000AA85}"/>
              </a:ext>
            </a:extLst>
          </p:cNvPr>
          <p:cNvSpPr/>
          <p:nvPr/>
        </p:nvSpPr>
        <p:spPr>
          <a:xfrm>
            <a:off x="2885016" y="470479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09933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36730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63526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490323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17120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57956" y="54462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565</TotalTime>
  <Words>411</Words>
  <Application>Microsoft Office PowerPoint</Application>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Yoshida, Takafumi (JP - AB 吉田 隆史)</cp:lastModifiedBy>
  <cp:revision>98</cp:revision>
  <dcterms:created xsi:type="dcterms:W3CDTF">2022-01-20T04:34:58Z</dcterms:created>
  <dcterms:modified xsi:type="dcterms:W3CDTF">2023-03-24T05:35:00Z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