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3" clrIdx="1">
    <p:extLst>
      <p:ext uri="{19B8F6BF-5375-455C-9EA6-DF929625EA0E}">
        <p15:presenceInfo xmlns:p15="http://schemas.microsoft.com/office/powerpoint/2012/main" userId="S::takokano@abeam.com::5e6993cd-c762-4216-9694-73f272f7dbd8" providerId="AD"/>
      </p:ext>
    </p:extLst>
  </p:cmAuthor>
  <p:cmAuthor id="3" name="西田 章恵(nishida-akie.jj1)" initials="西田" lastIdx="1" clrIdx="2">
    <p:extLst>
      <p:ext uri="{19B8F6BF-5375-455C-9EA6-DF929625EA0E}">
        <p15:presenceInfo xmlns:p15="http://schemas.microsoft.com/office/powerpoint/2012/main" userId="S-1-5-21-4175116151-3849908774-3845857867-6195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78" autoAdjust="0"/>
    <p:restoredTop sz="94660"/>
  </p:normalViewPr>
  <p:slideViewPr>
    <p:cSldViewPr snapToGrid="0" showGuides="1">
      <p:cViewPr varScale="1">
        <p:scale>
          <a:sx n="77" d="100"/>
          <a:sy n="77" d="100"/>
        </p:scale>
        <p:origin x="876" y="9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2038440" y="225455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038440" y="251766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2038439" y="2789538"/>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038440" y="42363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038440" y="450675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038440" y="477169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038440" y="503684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038440" y="5320272"/>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0" name="Rectangle 109">
            <a:extLst>
              <a:ext uri="{FF2B5EF4-FFF2-40B4-BE49-F238E27FC236}">
                <a16:creationId xmlns:a16="http://schemas.microsoft.com/office/drawing/2014/main" id="{FE505812-A9DC-42CD-A0A7-8011451454A3}"/>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1" name="グループ化 60">
            <a:extLst>
              <a:ext uri="{FF2B5EF4-FFF2-40B4-BE49-F238E27FC236}">
                <a16:creationId xmlns:a16="http://schemas.microsoft.com/office/drawing/2014/main" id="{6FE1DB97-0836-4DDC-95B1-25CE6B0ED940}"/>
              </a:ext>
            </a:extLst>
          </p:cNvPr>
          <p:cNvGrpSpPr/>
          <p:nvPr/>
        </p:nvGrpSpPr>
        <p:grpSpPr>
          <a:xfrm>
            <a:off x="585876" y="393344"/>
            <a:ext cx="1296000" cy="635296"/>
            <a:chOff x="613942" y="838599"/>
            <a:chExt cx="1296000" cy="635296"/>
          </a:xfrm>
        </p:grpSpPr>
        <p:sp>
          <p:nvSpPr>
            <p:cNvPr id="62" name="正方形/長方形 61">
              <a:extLst>
                <a:ext uri="{FF2B5EF4-FFF2-40B4-BE49-F238E27FC236}">
                  <a16:creationId xmlns:a16="http://schemas.microsoft.com/office/drawing/2014/main" id="{57A8DB07-A06C-445F-BC6C-2B7FFD4538DA}"/>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3" name="正方形/長方形 62">
              <a:extLst>
                <a:ext uri="{FF2B5EF4-FFF2-40B4-BE49-F238E27FC236}">
                  <a16:creationId xmlns:a16="http://schemas.microsoft.com/office/drawing/2014/main" id="{51A3CAA2-F8EA-4AFB-9638-88350B666918}"/>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4" name="正方形/長方形 63">
              <a:extLst>
                <a:ext uri="{FF2B5EF4-FFF2-40B4-BE49-F238E27FC236}">
                  <a16:creationId xmlns:a16="http://schemas.microsoft.com/office/drawing/2014/main" id="{AB445ACC-4363-449C-8B3A-D80480C49BA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5" name="正方形/長方形 64">
              <a:extLst>
                <a:ext uri="{FF2B5EF4-FFF2-40B4-BE49-F238E27FC236}">
                  <a16:creationId xmlns:a16="http://schemas.microsoft.com/office/drawing/2014/main" id="{60743195-4628-4146-8673-6FC174F41FD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7" name="正方形/長方形 66">
              <a:extLst>
                <a:ext uri="{FF2B5EF4-FFF2-40B4-BE49-F238E27FC236}">
                  <a16:creationId xmlns:a16="http://schemas.microsoft.com/office/drawing/2014/main" id="{AFF38BAF-61EF-45B4-BA3A-593DAA3E496D}"/>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9" name="グループ化 68">
            <a:extLst>
              <a:ext uri="{FF2B5EF4-FFF2-40B4-BE49-F238E27FC236}">
                <a16:creationId xmlns:a16="http://schemas.microsoft.com/office/drawing/2014/main" id="{EB4E27A8-F831-4CAF-9399-E93B6207213C}"/>
              </a:ext>
            </a:extLst>
          </p:cNvPr>
          <p:cNvGrpSpPr/>
          <p:nvPr/>
        </p:nvGrpSpPr>
        <p:grpSpPr>
          <a:xfrm>
            <a:off x="5641567" y="224441"/>
            <a:ext cx="648000" cy="297491"/>
            <a:chOff x="5669633" y="669696"/>
            <a:chExt cx="648000" cy="297491"/>
          </a:xfrm>
        </p:grpSpPr>
        <p:sp>
          <p:nvSpPr>
            <p:cNvPr id="79" name="正方形/長方形 78">
              <a:extLst>
                <a:ext uri="{FF2B5EF4-FFF2-40B4-BE49-F238E27FC236}">
                  <a16:creationId xmlns:a16="http://schemas.microsoft.com/office/drawing/2014/main" id="{7638E12A-46E8-494C-BBA5-AC95C0A80328}"/>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0" name="正方形/長方形 79">
              <a:extLst>
                <a:ext uri="{FF2B5EF4-FFF2-40B4-BE49-F238E27FC236}">
                  <a16:creationId xmlns:a16="http://schemas.microsoft.com/office/drawing/2014/main" id="{CDC3DC73-216E-40B1-B9DE-FAE67B6ED7A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1" name="グループ化 80">
            <a:extLst>
              <a:ext uri="{FF2B5EF4-FFF2-40B4-BE49-F238E27FC236}">
                <a16:creationId xmlns:a16="http://schemas.microsoft.com/office/drawing/2014/main" id="{2690DAA5-62AF-422C-B725-F3D48F0646B7}"/>
              </a:ext>
            </a:extLst>
          </p:cNvPr>
          <p:cNvGrpSpPr/>
          <p:nvPr/>
        </p:nvGrpSpPr>
        <p:grpSpPr>
          <a:xfrm>
            <a:off x="4046384" y="701251"/>
            <a:ext cx="2202321" cy="397563"/>
            <a:chOff x="4074450" y="1146506"/>
            <a:chExt cx="2202321" cy="397563"/>
          </a:xfrm>
        </p:grpSpPr>
        <p:sp>
          <p:nvSpPr>
            <p:cNvPr id="82" name="正方形/長方形 81">
              <a:extLst>
                <a:ext uri="{FF2B5EF4-FFF2-40B4-BE49-F238E27FC236}">
                  <a16:creationId xmlns:a16="http://schemas.microsoft.com/office/drawing/2014/main" id="{D5D9D272-E4C0-45BA-B037-C2D092FCEE5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3" name="正方形/長方形 82">
              <a:extLst>
                <a:ext uri="{FF2B5EF4-FFF2-40B4-BE49-F238E27FC236}">
                  <a16:creationId xmlns:a16="http://schemas.microsoft.com/office/drawing/2014/main" id="{B9AECBEE-2334-4241-90CA-C7D810FCC7CA}"/>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4" name="正方形/長方形 83">
              <a:extLst>
                <a:ext uri="{FF2B5EF4-FFF2-40B4-BE49-F238E27FC236}">
                  <a16:creationId xmlns:a16="http://schemas.microsoft.com/office/drawing/2014/main" id="{1827C4B9-6ED8-4C89-AD03-B5959F92C301}"/>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5" name="正方形/長方形 84">
              <a:extLst>
                <a:ext uri="{FF2B5EF4-FFF2-40B4-BE49-F238E27FC236}">
                  <a16:creationId xmlns:a16="http://schemas.microsoft.com/office/drawing/2014/main" id="{69FEE66A-BAC5-4DD4-BBF5-E75C5D521C52}"/>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6" name="Rectangle 109">
            <a:extLst>
              <a:ext uri="{FF2B5EF4-FFF2-40B4-BE49-F238E27FC236}">
                <a16:creationId xmlns:a16="http://schemas.microsoft.com/office/drawing/2014/main" id="{04C66D1E-E443-4365-B9F9-E004C8FC751B}"/>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7" name="グループ化 86">
            <a:extLst>
              <a:ext uri="{FF2B5EF4-FFF2-40B4-BE49-F238E27FC236}">
                <a16:creationId xmlns:a16="http://schemas.microsoft.com/office/drawing/2014/main" id="{EE678029-D742-4A98-8B3B-42369C9D7A39}"/>
              </a:ext>
            </a:extLst>
          </p:cNvPr>
          <p:cNvGrpSpPr/>
          <p:nvPr/>
        </p:nvGrpSpPr>
        <p:grpSpPr>
          <a:xfrm>
            <a:off x="4839848" y="8538780"/>
            <a:ext cx="1469152" cy="1015206"/>
            <a:chOff x="4410455" y="8217841"/>
            <a:chExt cx="1469152" cy="1015206"/>
          </a:xfrm>
        </p:grpSpPr>
        <p:sp>
          <p:nvSpPr>
            <p:cNvPr id="88" name="テキスト ボックス 87">
              <a:extLst>
                <a:ext uri="{FF2B5EF4-FFF2-40B4-BE49-F238E27FC236}">
                  <a16:creationId xmlns:a16="http://schemas.microsoft.com/office/drawing/2014/main" id="{01BAA6B8-B027-4A46-BE29-DED1788501C8}"/>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9" name="正方形/長方形 88">
              <a:extLst>
                <a:ext uri="{FF2B5EF4-FFF2-40B4-BE49-F238E27FC236}">
                  <a16:creationId xmlns:a16="http://schemas.microsoft.com/office/drawing/2014/main" id="{A0CD00BA-C582-4D7F-883C-25629E02359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0" name="正方形/長方形 89">
              <a:extLst>
                <a:ext uri="{FF2B5EF4-FFF2-40B4-BE49-F238E27FC236}">
                  <a16:creationId xmlns:a16="http://schemas.microsoft.com/office/drawing/2014/main" id="{A9BBE79F-F05B-4F94-9669-AAB67F3F67D3}"/>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1" name="正方形/長方形 90">
              <a:extLst>
                <a:ext uri="{FF2B5EF4-FFF2-40B4-BE49-F238E27FC236}">
                  <a16:creationId xmlns:a16="http://schemas.microsoft.com/office/drawing/2014/main" id="{96DF2088-177E-4A59-911B-7882BE00D1B7}"/>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2" name="正方形/長方形 91">
              <a:extLst>
                <a:ext uri="{FF2B5EF4-FFF2-40B4-BE49-F238E27FC236}">
                  <a16:creationId xmlns:a16="http://schemas.microsoft.com/office/drawing/2014/main" id="{EB13615F-0094-4689-9BCB-4B1816BBF8B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3" name="正方形/長方形 92">
              <a:extLst>
                <a:ext uri="{FF2B5EF4-FFF2-40B4-BE49-F238E27FC236}">
                  <a16:creationId xmlns:a16="http://schemas.microsoft.com/office/drawing/2014/main" id="{DCB54C55-6181-4BFE-9EAC-8FD17A87C302}"/>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4" name="正方形/長方形 93">
              <a:extLst>
                <a:ext uri="{FF2B5EF4-FFF2-40B4-BE49-F238E27FC236}">
                  <a16:creationId xmlns:a16="http://schemas.microsoft.com/office/drawing/2014/main" id="{7C033F8D-6F74-47EC-8EAB-1281C8636665}"/>
                </a:ext>
              </a:extLst>
            </p:cNvPr>
            <p:cNvSpPr/>
            <p:nvPr/>
          </p:nvSpPr>
          <p:spPr>
            <a:xfrm>
              <a:off x="4492544" y="9093747"/>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5" name="正方形/長方形 94">
              <a:extLst>
                <a:ext uri="{FF2B5EF4-FFF2-40B4-BE49-F238E27FC236}">
                  <a16:creationId xmlns:a16="http://schemas.microsoft.com/office/drawing/2014/main" id="{478B0235-7A70-48FC-8685-F010FD12B589}"/>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27ECABAC-1AA1-82DF-161B-815220AC7F2C}"/>
                </a:ext>
              </a:extLst>
            </p:cNvPr>
            <p:cNvSpPr/>
            <p:nvPr/>
          </p:nvSpPr>
          <p:spPr>
            <a:xfrm>
              <a:off x="5113830" y="9094239"/>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3" name="Rectangle 109">
            <a:extLst>
              <a:ext uri="{FF2B5EF4-FFF2-40B4-BE49-F238E27FC236}">
                <a16:creationId xmlns:a16="http://schemas.microsoft.com/office/drawing/2014/main" id="{41D2034B-7ADC-45E1-88FD-C14AAE5A8B36}"/>
              </a:ext>
            </a:extLst>
          </p:cNvPr>
          <p:cNvSpPr>
            <a:spLocks noChangeArrowheads="1"/>
          </p:cNvSpPr>
          <p:nvPr/>
        </p:nvSpPr>
        <p:spPr bwMode="auto">
          <a:xfrm>
            <a:off x="549000" y="6143438"/>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A3451269-6747-0294-388E-426F5B7358C7}"/>
              </a:ext>
            </a:extLst>
          </p:cNvPr>
          <p:cNvGrpSpPr/>
          <p:nvPr/>
        </p:nvGrpSpPr>
        <p:grpSpPr>
          <a:xfrm>
            <a:off x="464082" y="7426548"/>
            <a:ext cx="5724201" cy="767222"/>
            <a:chOff x="464082" y="7814671"/>
            <a:chExt cx="5724201" cy="767222"/>
          </a:xfrm>
        </p:grpSpPr>
        <p:sp>
          <p:nvSpPr>
            <p:cNvPr id="97" name="Rectangle 109">
              <a:extLst>
                <a:ext uri="{FF2B5EF4-FFF2-40B4-BE49-F238E27FC236}">
                  <a16:creationId xmlns:a16="http://schemas.microsoft.com/office/drawing/2014/main" id="{9B57E81F-9CA6-44BB-B1FC-36D4FCD6579A}"/>
                </a:ext>
              </a:extLst>
            </p:cNvPr>
            <p:cNvSpPr>
              <a:spLocks noChangeArrowheads="1"/>
            </p:cNvSpPr>
            <p:nvPr/>
          </p:nvSpPr>
          <p:spPr bwMode="auto">
            <a:xfrm>
              <a:off x="549000" y="793556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en-US" sz="900" dirty="0">
                  <a:latin typeface="ＭＳ Ｐゴシック" panose="020B0600070205080204" pitchFamily="50" charset="-128"/>
                  <a:ea typeface="ＭＳ Ｐゴシック" panose="020B0600070205080204" pitchFamily="50" charset="-128"/>
                </a:rPr>
                <a:t>　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a:t>
              </a:r>
            </a:p>
            <a:p>
              <a:pPr indent="0"/>
              <a:r>
                <a:rPr lang="ja-JP" altLang="en-US" sz="900" dirty="0">
                  <a:latin typeface="ＭＳ Ｐゴシック" panose="020B0600070205080204" pitchFamily="50" charset="-128"/>
                  <a:ea typeface="ＭＳ Ｐゴシック" panose="020B0600070205080204" pitchFamily="50" charset="-128"/>
                </a:rPr>
                <a:t>　被保護者に対して民法の規定により扶養の義務を履行しなければならない者があるときは、その義務の範囲内において、保護費を支弁した都道府県又は市町村の長は、その費用の全部又は一部を、その者から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1" name="テキスト ボックス 40">
              <a:extLst>
                <a:ext uri="{FF2B5EF4-FFF2-40B4-BE49-F238E27FC236}">
                  <a16:creationId xmlns:a16="http://schemas.microsoft.com/office/drawing/2014/main" id="{4346376B-D690-4E04-A1B3-836E18D0A2FD}"/>
                </a:ext>
              </a:extLst>
            </p:cNvPr>
            <p:cNvSpPr txBox="1"/>
            <p:nvPr/>
          </p:nvSpPr>
          <p:spPr>
            <a:xfrm>
              <a:off x="464082" y="781467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2" name="Rectangle 109">
            <a:extLst>
              <a:ext uri="{FF2B5EF4-FFF2-40B4-BE49-F238E27FC236}">
                <a16:creationId xmlns:a16="http://schemas.microsoft.com/office/drawing/2014/main" id="{EED23568-F901-46CB-89AB-864332337B79}"/>
              </a:ext>
            </a:extLst>
          </p:cNvPr>
          <p:cNvSpPr>
            <a:spLocks noChangeArrowheads="1"/>
          </p:cNvSpPr>
          <p:nvPr/>
        </p:nvSpPr>
        <p:spPr bwMode="auto">
          <a:xfrm>
            <a:off x="57563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4" name="Rectangle 109">
            <a:extLst>
              <a:ext uri="{FF2B5EF4-FFF2-40B4-BE49-F238E27FC236}">
                <a16:creationId xmlns:a16="http://schemas.microsoft.com/office/drawing/2014/main" id="{793C920A-4060-4E63-91D5-E9750184A84F}"/>
              </a:ext>
            </a:extLst>
          </p:cNvPr>
          <p:cNvSpPr>
            <a:spLocks noChangeArrowheads="1"/>
          </p:cNvSpPr>
          <p:nvPr/>
        </p:nvSpPr>
        <p:spPr bwMode="auto">
          <a:xfrm>
            <a:off x="57563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9761EEE7-9FD5-4F77-8E28-50A947445A0F}"/>
              </a:ext>
            </a:extLst>
          </p:cNvPr>
          <p:cNvSpPr>
            <a:spLocks noChangeArrowheads="1"/>
          </p:cNvSpPr>
          <p:nvPr/>
        </p:nvSpPr>
        <p:spPr bwMode="auto">
          <a:xfrm>
            <a:off x="57563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6" name="Rectangle 109">
            <a:extLst>
              <a:ext uri="{FF2B5EF4-FFF2-40B4-BE49-F238E27FC236}">
                <a16:creationId xmlns:a16="http://schemas.microsoft.com/office/drawing/2014/main" id="{9A3D597E-3EF5-4ED0-8542-603D5185D8FF}"/>
              </a:ext>
            </a:extLst>
          </p:cNvPr>
          <p:cNvSpPr>
            <a:spLocks noChangeArrowheads="1"/>
          </p:cNvSpPr>
          <p:nvPr/>
        </p:nvSpPr>
        <p:spPr bwMode="auto">
          <a:xfrm>
            <a:off x="57563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7" name="Rectangle 109">
            <a:extLst>
              <a:ext uri="{FF2B5EF4-FFF2-40B4-BE49-F238E27FC236}">
                <a16:creationId xmlns:a16="http://schemas.microsoft.com/office/drawing/2014/main" id="{2A366B4A-6F95-4228-BF7B-93BDEE476E4A}"/>
              </a:ext>
            </a:extLst>
          </p:cNvPr>
          <p:cNvSpPr>
            <a:spLocks noChangeArrowheads="1"/>
          </p:cNvSpPr>
          <p:nvPr/>
        </p:nvSpPr>
        <p:spPr bwMode="auto">
          <a:xfrm>
            <a:off x="57563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Rectangle 109">
            <a:extLst>
              <a:ext uri="{FF2B5EF4-FFF2-40B4-BE49-F238E27FC236}">
                <a16:creationId xmlns:a16="http://schemas.microsoft.com/office/drawing/2014/main" id="{5ADB333F-9D1F-415B-9608-21FA030510D6}"/>
              </a:ext>
            </a:extLst>
          </p:cNvPr>
          <p:cNvSpPr>
            <a:spLocks noChangeArrowheads="1"/>
          </p:cNvSpPr>
          <p:nvPr/>
        </p:nvSpPr>
        <p:spPr bwMode="auto">
          <a:xfrm>
            <a:off x="57563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9" name="Rectangle 109">
            <a:extLst>
              <a:ext uri="{FF2B5EF4-FFF2-40B4-BE49-F238E27FC236}">
                <a16:creationId xmlns:a16="http://schemas.microsoft.com/office/drawing/2014/main" id="{60C05317-1959-46F9-A238-34D73AB8045C}"/>
              </a:ext>
            </a:extLst>
          </p:cNvPr>
          <p:cNvSpPr>
            <a:spLocks noChangeArrowheads="1"/>
          </p:cNvSpPr>
          <p:nvPr/>
        </p:nvSpPr>
        <p:spPr bwMode="auto">
          <a:xfrm>
            <a:off x="57563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1" name="Rectangle 109">
            <a:extLst>
              <a:ext uri="{FF2B5EF4-FFF2-40B4-BE49-F238E27FC236}">
                <a16:creationId xmlns:a16="http://schemas.microsoft.com/office/drawing/2014/main" id="{9412D215-A02B-4DA9-8E29-BBB7153EF29D}"/>
              </a:ext>
            </a:extLst>
          </p:cNvPr>
          <p:cNvSpPr>
            <a:spLocks noChangeArrowheads="1"/>
          </p:cNvSpPr>
          <p:nvPr/>
        </p:nvSpPr>
        <p:spPr bwMode="auto">
          <a:xfrm>
            <a:off x="575635" y="522774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 name="正方形/長方形 1">
            <a:extLst>
              <a:ext uri="{FF2B5EF4-FFF2-40B4-BE49-F238E27FC236}">
                <a16:creationId xmlns:a16="http://schemas.microsoft.com/office/drawing/2014/main" id="{1D095A56-17A1-E6A1-3B81-15576E784807}"/>
              </a:ext>
            </a:extLst>
          </p:cNvPr>
          <p:cNvSpPr/>
          <p:nvPr/>
        </p:nvSpPr>
        <p:spPr>
          <a:xfrm>
            <a:off x="2038440" y="559493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3" name="Rectangle 109">
            <a:extLst>
              <a:ext uri="{FF2B5EF4-FFF2-40B4-BE49-F238E27FC236}">
                <a16:creationId xmlns:a16="http://schemas.microsoft.com/office/drawing/2014/main" id="{DD3FF85D-5691-06EE-56A4-1B7792AD146B}"/>
              </a:ext>
            </a:extLst>
          </p:cNvPr>
          <p:cNvSpPr>
            <a:spLocks noChangeArrowheads="1"/>
          </p:cNvSpPr>
          <p:nvPr/>
        </p:nvSpPr>
        <p:spPr bwMode="auto">
          <a:xfrm>
            <a:off x="575635" y="54913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593</TotalTime>
  <Words>390</Words>
  <Application>Microsoft Office PowerPoint</Application>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111</cp:revision>
  <cp:lastPrinted>2022-12-02T06:15:11Z</cp:lastPrinted>
  <dcterms:created xsi:type="dcterms:W3CDTF">2022-01-20T04:34:58Z</dcterms:created>
  <dcterms:modified xsi:type="dcterms:W3CDTF">2023-03-13T08:00:40Z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