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3582" y="13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3" y="4237590"/>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50614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3" y="4774706"/>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048801"/>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81333" y="5318102"/>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214516"/>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81334"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746</TotalTime>
  <Words>574</Words>
  <Application>Microsoft Office PowerPoint</Application>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119</cp:revision>
  <cp:lastPrinted>2022-12-12T05:28:11Z</cp:lastPrinted>
  <dcterms:created xsi:type="dcterms:W3CDTF">2022-01-20T04:34:58Z</dcterms:created>
  <dcterms:modified xsi:type="dcterms:W3CDTF">2023-03-10T07:36:00Z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