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C094CA6-8490-4AD3-B140-57385B89DBB7}" v="3" dt="2024-01-08T08:31:09.96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462" y="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BC094CA6-8490-4AD3-B140-57385B89DBB7}"/>
    <pc:docChg chg="addSld modSld">
      <pc:chgData name="Toku, Hirotoshi (JP - AB 德 寛俊)" userId="5f48ce75-beb8-4787-9ebc-c7a4e2d9b187" providerId="ADAL" clId="{BC094CA6-8490-4AD3-B140-57385B89DBB7}" dt="2024-01-09T06:04:48.836" v="184" actId="20577"/>
      <pc:docMkLst>
        <pc:docMk/>
      </pc:docMkLst>
      <pc:sldChg chg="addSp modSp add mod">
        <pc:chgData name="Toku, Hirotoshi (JP - AB 德 寛俊)" userId="5f48ce75-beb8-4787-9ebc-c7a4e2d9b187" providerId="ADAL" clId="{BC094CA6-8490-4AD3-B140-57385B89DBB7}" dt="2024-01-09T06:04:48.836" v="184" actId="20577"/>
        <pc:sldMkLst>
          <pc:docMk/>
          <pc:sldMk cId="1989248523" sldId="267"/>
        </pc:sldMkLst>
        <pc:spChg chg="add mod">
          <ac:chgData name="Toku, Hirotoshi (JP - AB 德 寛俊)" userId="5f48ce75-beb8-4787-9ebc-c7a4e2d9b187" providerId="ADAL" clId="{BC094CA6-8490-4AD3-B140-57385B89DBB7}" dt="2024-01-09T06:03:54.159" v="127" actId="14100"/>
          <ac:spMkLst>
            <pc:docMk/>
            <pc:sldMk cId="1989248523" sldId="267"/>
            <ac:spMk id="4" creationId="{28B6DD5E-D29B-9B81-A64E-71C57C68A97A}"/>
          </ac:spMkLst>
        </pc:spChg>
        <pc:spChg chg="add mod">
          <ac:chgData name="Toku, Hirotoshi (JP - AB 德 寛俊)" userId="5f48ce75-beb8-4787-9ebc-c7a4e2d9b187" providerId="ADAL" clId="{BC094CA6-8490-4AD3-B140-57385B89DBB7}" dt="2024-01-09T06:04:22.307" v="133"/>
          <ac:spMkLst>
            <pc:docMk/>
            <pc:sldMk cId="1989248523" sldId="267"/>
            <ac:spMk id="5" creationId="{C0254391-CF94-2862-AACE-5F5B523B011C}"/>
          </ac:spMkLst>
        </pc:spChg>
        <pc:spChg chg="add mod">
          <ac:chgData name="Toku, Hirotoshi (JP - AB 德 寛俊)" userId="5f48ce75-beb8-4787-9ebc-c7a4e2d9b187" providerId="ADAL" clId="{BC094CA6-8490-4AD3-B140-57385B89DBB7}" dt="2024-01-09T06:04:48.836" v="184" actId="20577"/>
          <ac:spMkLst>
            <pc:docMk/>
            <pc:sldMk cId="1989248523" sldId="267"/>
            <ac:spMk id="6" creationId="{6A93E8E5-8219-128B-1927-E0DF685278AD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E82358A1-3E8D-BEB4-936F-E41BAB5870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9398672"/>
              </p:ext>
            </p:extLst>
          </p:nvPr>
        </p:nvGraphicFramePr>
        <p:xfrm>
          <a:off x="425885" y="633255"/>
          <a:ext cx="6087649" cy="22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8219">
                  <a:extLst>
                    <a:ext uri="{9D8B030D-6E8A-4147-A177-3AD203B41FA5}">
                      <a16:colId xmlns:a16="http://schemas.microsoft.com/office/drawing/2014/main" val="661295167"/>
                    </a:ext>
                  </a:extLst>
                </a:gridCol>
                <a:gridCol w="1785706">
                  <a:extLst>
                    <a:ext uri="{9D8B030D-6E8A-4147-A177-3AD203B41FA5}">
                      <a16:colId xmlns:a16="http://schemas.microsoft.com/office/drawing/2014/main" val="3234671663"/>
                    </a:ext>
                  </a:extLst>
                </a:gridCol>
                <a:gridCol w="1048878">
                  <a:extLst>
                    <a:ext uri="{9D8B030D-6E8A-4147-A177-3AD203B41FA5}">
                      <a16:colId xmlns:a16="http://schemas.microsoft.com/office/drawing/2014/main" val="1191850578"/>
                    </a:ext>
                  </a:extLst>
                </a:gridCol>
                <a:gridCol w="2234846">
                  <a:extLst>
                    <a:ext uri="{9D8B030D-6E8A-4147-A177-3AD203B41FA5}">
                      <a16:colId xmlns:a16="http://schemas.microsoft.com/office/drawing/2014/main" val="510087599"/>
                    </a:ext>
                  </a:extLst>
                </a:gridCol>
              </a:tblGrid>
              <a:tr h="21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4574557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00021"/>
            <a:ext cx="5760000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ケース記録票</a:t>
            </a:r>
            <a:endParaRPr kumimoji="0" lang="en-US" altLang="ja-JP" sz="16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04710EE6-E6DA-403B-B65A-4F10ADA31B9F}"/>
              </a:ext>
            </a:extLst>
          </p:cNvPr>
          <p:cNvSpPr/>
          <p:nvPr/>
        </p:nvSpPr>
        <p:spPr>
          <a:xfrm>
            <a:off x="5114712" y="686531"/>
            <a:ext cx="62809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7109144"/>
              </p:ext>
            </p:extLst>
          </p:nvPr>
        </p:nvGraphicFramePr>
        <p:xfrm>
          <a:off x="425885" y="1052186"/>
          <a:ext cx="6087649" cy="81672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87649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8167283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1982951" y="686531"/>
            <a:ext cx="68574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ADA5E4B2-5320-A61D-81F5-FDF502850C11}"/>
              </a:ext>
            </a:extLst>
          </p:cNvPr>
          <p:cNvSpPr/>
          <p:nvPr/>
        </p:nvSpPr>
        <p:spPr>
          <a:xfrm>
            <a:off x="610596" y="1503979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記録年月日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C2AA7908-934E-BF93-68CA-FDD0C913036D}"/>
              </a:ext>
            </a:extLst>
          </p:cNvPr>
          <p:cNvSpPr/>
          <p:nvPr/>
        </p:nvSpPr>
        <p:spPr>
          <a:xfrm>
            <a:off x="1482526" y="1785919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記録内容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8EC0AC65-1507-6003-9FEC-B8108DE09632}"/>
              </a:ext>
            </a:extLst>
          </p:cNvPr>
          <p:cNvSpPr/>
          <p:nvPr/>
        </p:nvSpPr>
        <p:spPr>
          <a:xfrm>
            <a:off x="610596" y="1785919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記録種別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E05542C8-24E2-3EE5-2292-91DDF692837B}"/>
              </a:ext>
            </a:extLst>
          </p:cNvPr>
          <p:cNvSpPr/>
          <p:nvPr/>
        </p:nvSpPr>
        <p:spPr>
          <a:xfrm>
            <a:off x="3109520" y="9458641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F87EE2F-F13D-066D-9F0E-3D02398C07E4}"/>
              </a:ext>
            </a:extLst>
          </p:cNvPr>
          <p:cNvSpPr/>
          <p:nvPr/>
        </p:nvSpPr>
        <p:spPr>
          <a:xfrm>
            <a:off x="4431964" y="9665472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D323615-CE45-D64B-EC35-3A810AC77C62}"/>
              </a:ext>
            </a:extLst>
          </p:cNvPr>
          <p:cNvSpPr/>
          <p:nvPr/>
        </p:nvSpPr>
        <p:spPr>
          <a:xfrm>
            <a:off x="4431964" y="9458641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411092-627C-F612-9D1D-40790295CA8D}"/>
              </a:ext>
            </a:extLst>
          </p:cNvPr>
          <p:cNvSpPr/>
          <p:nvPr/>
        </p:nvSpPr>
        <p:spPr>
          <a:xfrm>
            <a:off x="5309710" y="966547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278ECB7-0611-B7F8-443C-4C1B30EF9E93}"/>
              </a:ext>
            </a:extLst>
          </p:cNvPr>
          <p:cNvSpPr/>
          <p:nvPr/>
        </p:nvSpPr>
        <p:spPr>
          <a:xfrm>
            <a:off x="5309710" y="945864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149385546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1317</TotalTime>
  <Words>27</Words>
  <Application>Microsoft Office PowerPoint</Application>
  <PresentationFormat>A4 210 x 297 mm</PresentationFormat>
  <Paragraphs>13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104</cp:revision>
  <dcterms:created xsi:type="dcterms:W3CDTF">2022-01-20T04:34:58Z</dcterms:created>
  <dcterms:modified xsi:type="dcterms:W3CDTF">2024-02-22T05:53:02Z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