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813979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6859232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718348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228738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664376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5709629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48972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534978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5949693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184</Words>
  <Application>Microsoft Office PowerPoint</Application>
  <PresentationFormat>A4 210 x 297 mm</PresentationFormat>
  <Paragraphs>67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cp:lastPrinted>2022-12-02T05:59:50Z</cp:lastPrinted>
  <dcterms:created xsi:type="dcterms:W3CDTF">2022-01-20T04:34:58Z</dcterms:created>
  <dcterms:modified xsi:type="dcterms:W3CDTF">2023-03-10T07:35:10Z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