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生活保護法介護券送付書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59580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90887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70264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53470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下記のとおり生活保護法介護券を送付しますので、ご確認の上、受領書を返送願います。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420835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521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233657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870982" y="3809332"/>
            <a:ext cx="48755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サービス別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704</TotalTime>
  <Words>99</Words>
  <Application>Microsoft Office PowerPoint</Application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107</cp:revision>
  <cp:lastPrinted>2022-11-24T07:25:00Z</cp:lastPrinted>
  <dcterms:created xsi:type="dcterms:W3CDTF">2022-01-20T04:34:58Z</dcterms:created>
  <dcterms:modified xsi:type="dcterms:W3CDTF">2023-03-10T07:09:12Z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