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90" y="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184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110</cp:revision>
  <dcterms:created xsi:type="dcterms:W3CDTF">2022-01-20T04:34:58Z</dcterms:created>
  <dcterms:modified xsi:type="dcterms:W3CDTF">2023-03-13T07:44:26Z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